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6858000" cy="12204700"/>
  <p:notesSz cx="6858000" cy="122047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5"/>
    <p:restoredTop sz="94614"/>
  </p:normalViewPr>
  <p:slideViewPr>
    <p:cSldViewPr>
      <p:cViewPr>
        <p:scale>
          <a:sx n="39" d="100"/>
          <a:sy n="39" d="100"/>
        </p:scale>
        <p:origin x="2556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445" y="3783457"/>
            <a:ext cx="5830379" cy="256298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890" y="6834633"/>
            <a:ext cx="4801488" cy="30511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63" y="2807081"/>
            <a:ext cx="2983782" cy="805510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2523" y="2807081"/>
            <a:ext cx="2983782" cy="805510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963" y="488191"/>
            <a:ext cx="6173342" cy="195275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963" y="2807081"/>
            <a:ext cx="6173342" cy="805510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2151" y="11350375"/>
            <a:ext cx="2194966" cy="61023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63" y="11350375"/>
            <a:ext cx="1577632" cy="61023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8674" y="11350375"/>
            <a:ext cx="1577632" cy="61023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345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6" indent="-228586" algn="l" defTabSz="91434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59" indent="-228586" algn="l" defTabSz="91434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2" indent="-228586" algn="l" defTabSz="91434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04" indent="-228586" algn="l" defTabSz="91434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76" indent="-228586" algn="l" defTabSz="91434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49" indent="-228586" algn="l" defTabSz="91434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22" indent="-228586" algn="l" defTabSz="91434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94" indent="-228586" algn="l" defTabSz="91434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67" indent="-228586" algn="l" defTabSz="91434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3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3" algn="l" defTabSz="9143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5" algn="l" defTabSz="9143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18" algn="l" defTabSz="9143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91" algn="l" defTabSz="9143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63" algn="l" defTabSz="9143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35" algn="l" defTabSz="9143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08" algn="l" defTabSz="9143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81" algn="l" defTabSz="9143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3.jpg"/><Relationship Id="rId3" Type="http://schemas.openxmlformats.org/officeDocument/2006/relationships/image" Target="../media/image49.jpg"/><Relationship Id="rId7" Type="http://schemas.openxmlformats.org/officeDocument/2006/relationships/image" Target="../media/image7.jpg"/><Relationship Id="rId12" Type="http://schemas.openxmlformats.org/officeDocument/2006/relationships/image" Target="../media/image12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g"/><Relationship Id="rId11" Type="http://schemas.openxmlformats.org/officeDocument/2006/relationships/image" Target="../media/image11.jpg"/><Relationship Id="rId5" Type="http://schemas.openxmlformats.org/officeDocument/2006/relationships/image" Target="../media/image51.jpg"/><Relationship Id="rId15" Type="http://schemas.openxmlformats.org/officeDocument/2006/relationships/image" Target="../media/image15.jpg"/><Relationship Id="rId10" Type="http://schemas.openxmlformats.org/officeDocument/2006/relationships/image" Target="../media/image10.jpg"/><Relationship Id="rId4" Type="http://schemas.openxmlformats.org/officeDocument/2006/relationships/image" Target="../media/image50.jpg"/><Relationship Id="rId9" Type="http://schemas.openxmlformats.org/officeDocument/2006/relationships/image" Target="../media/image9.jpg"/><Relationship Id="rId1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13" Type="http://schemas.openxmlformats.org/officeDocument/2006/relationships/image" Target="../media/image25.jpg"/><Relationship Id="rId18" Type="http://schemas.openxmlformats.org/officeDocument/2006/relationships/image" Target="../media/image9.jpg"/><Relationship Id="rId3" Type="http://schemas.openxmlformats.org/officeDocument/2006/relationships/image" Target="../media/image53.jpg"/><Relationship Id="rId21" Type="http://schemas.openxmlformats.org/officeDocument/2006/relationships/image" Target="../media/image12.jpg"/><Relationship Id="rId7" Type="http://schemas.openxmlformats.org/officeDocument/2006/relationships/image" Target="../media/image19.jpg"/><Relationship Id="rId12" Type="http://schemas.openxmlformats.org/officeDocument/2006/relationships/image" Target="../media/image24.jpg"/><Relationship Id="rId17" Type="http://schemas.openxmlformats.org/officeDocument/2006/relationships/image" Target="../media/image8.jpg"/><Relationship Id="rId2" Type="http://schemas.openxmlformats.org/officeDocument/2006/relationships/image" Target="../media/image52.jpg"/><Relationship Id="rId16" Type="http://schemas.openxmlformats.org/officeDocument/2006/relationships/image" Target="../media/image7.jpg"/><Relationship Id="rId20" Type="http://schemas.openxmlformats.org/officeDocument/2006/relationships/image" Target="../media/image1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jpg"/><Relationship Id="rId11" Type="http://schemas.openxmlformats.org/officeDocument/2006/relationships/image" Target="../media/image23.jpg"/><Relationship Id="rId24" Type="http://schemas.openxmlformats.org/officeDocument/2006/relationships/image" Target="../media/image15.jpg"/><Relationship Id="rId5" Type="http://schemas.openxmlformats.org/officeDocument/2006/relationships/image" Target="../media/image17.jpg"/><Relationship Id="rId15" Type="http://schemas.openxmlformats.org/officeDocument/2006/relationships/image" Target="../media/image6.jpg"/><Relationship Id="rId23" Type="http://schemas.openxmlformats.org/officeDocument/2006/relationships/image" Target="../media/image14.jpg"/><Relationship Id="rId10" Type="http://schemas.openxmlformats.org/officeDocument/2006/relationships/image" Target="../media/image22.jpg"/><Relationship Id="rId19" Type="http://schemas.openxmlformats.org/officeDocument/2006/relationships/image" Target="../media/image10.jpg"/><Relationship Id="rId4" Type="http://schemas.openxmlformats.org/officeDocument/2006/relationships/image" Target="../media/image54.jpg"/><Relationship Id="rId9" Type="http://schemas.openxmlformats.org/officeDocument/2006/relationships/image" Target="../media/image21.jpg"/><Relationship Id="rId14" Type="http://schemas.openxmlformats.org/officeDocument/2006/relationships/image" Target="../media/image26.jpg"/><Relationship Id="rId22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17.jpg"/><Relationship Id="rId7" Type="http://schemas.openxmlformats.org/officeDocument/2006/relationships/image" Target="../media/image21.jpg"/><Relationship Id="rId12" Type="http://schemas.openxmlformats.org/officeDocument/2006/relationships/image" Target="../media/image26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jpg"/><Relationship Id="rId11" Type="http://schemas.openxmlformats.org/officeDocument/2006/relationships/image" Target="../media/image25.jpg"/><Relationship Id="rId5" Type="http://schemas.openxmlformats.org/officeDocument/2006/relationships/image" Target="../media/image19.jpg"/><Relationship Id="rId10" Type="http://schemas.openxmlformats.org/officeDocument/2006/relationships/image" Target="../media/image24.jpg"/><Relationship Id="rId4" Type="http://schemas.openxmlformats.org/officeDocument/2006/relationships/image" Target="../media/image18.jpg"/><Relationship Id="rId9" Type="http://schemas.openxmlformats.org/officeDocument/2006/relationships/image" Target="../media/image2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13" Type="http://schemas.openxmlformats.org/officeDocument/2006/relationships/image" Target="../media/image14.jpg"/><Relationship Id="rId3" Type="http://schemas.openxmlformats.org/officeDocument/2006/relationships/image" Target="../media/image4.png"/><Relationship Id="rId7" Type="http://schemas.openxmlformats.org/officeDocument/2006/relationships/image" Target="../media/image8.jpg"/><Relationship Id="rId12" Type="http://schemas.openxmlformats.org/officeDocument/2006/relationships/image" Target="../media/image13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g"/><Relationship Id="rId11" Type="http://schemas.openxmlformats.org/officeDocument/2006/relationships/image" Target="../media/image12.jpg"/><Relationship Id="rId5" Type="http://schemas.openxmlformats.org/officeDocument/2006/relationships/image" Target="../media/image6.jpg"/><Relationship Id="rId10" Type="http://schemas.openxmlformats.org/officeDocument/2006/relationships/image" Target="../media/image11.jpg"/><Relationship Id="rId4" Type="http://schemas.openxmlformats.org/officeDocument/2006/relationships/image" Target="../media/image5.jpg"/><Relationship Id="rId9" Type="http://schemas.openxmlformats.org/officeDocument/2006/relationships/image" Target="../media/image10.jpg"/><Relationship Id="rId14" Type="http://schemas.openxmlformats.org/officeDocument/2006/relationships/image" Target="../media/image15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17.jpg"/><Relationship Id="rId7" Type="http://schemas.openxmlformats.org/officeDocument/2006/relationships/image" Target="../media/image21.jpg"/><Relationship Id="rId12" Type="http://schemas.openxmlformats.org/officeDocument/2006/relationships/image" Target="../media/image26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jpg"/><Relationship Id="rId11" Type="http://schemas.openxmlformats.org/officeDocument/2006/relationships/image" Target="../media/image25.jpg"/><Relationship Id="rId5" Type="http://schemas.openxmlformats.org/officeDocument/2006/relationships/image" Target="../media/image19.jpg"/><Relationship Id="rId10" Type="http://schemas.openxmlformats.org/officeDocument/2006/relationships/image" Target="../media/image24.jpg"/><Relationship Id="rId4" Type="http://schemas.openxmlformats.org/officeDocument/2006/relationships/image" Target="../media/image18.jpg"/><Relationship Id="rId9" Type="http://schemas.openxmlformats.org/officeDocument/2006/relationships/image" Target="../media/image2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13" Type="http://schemas.openxmlformats.org/officeDocument/2006/relationships/image" Target="../media/image7.jpg"/><Relationship Id="rId18" Type="http://schemas.openxmlformats.org/officeDocument/2006/relationships/image" Target="../media/image12.jpg"/><Relationship Id="rId3" Type="http://schemas.openxmlformats.org/officeDocument/2006/relationships/image" Target="../media/image28.png"/><Relationship Id="rId21" Type="http://schemas.openxmlformats.org/officeDocument/2006/relationships/image" Target="../media/image15.jpg"/><Relationship Id="rId7" Type="http://schemas.openxmlformats.org/officeDocument/2006/relationships/image" Target="../media/image32.jpg"/><Relationship Id="rId12" Type="http://schemas.openxmlformats.org/officeDocument/2006/relationships/image" Target="../media/image6.jpg"/><Relationship Id="rId17" Type="http://schemas.openxmlformats.org/officeDocument/2006/relationships/image" Target="../media/image11.jpg"/><Relationship Id="rId25" Type="http://schemas.openxmlformats.org/officeDocument/2006/relationships/image" Target="../media/image37.jpg"/><Relationship Id="rId2" Type="http://schemas.openxmlformats.org/officeDocument/2006/relationships/image" Target="../media/image27.png"/><Relationship Id="rId16" Type="http://schemas.openxmlformats.org/officeDocument/2006/relationships/image" Target="../media/image10.jpg"/><Relationship Id="rId20" Type="http://schemas.openxmlformats.org/officeDocument/2006/relationships/image" Target="../media/image1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jpg"/><Relationship Id="rId11" Type="http://schemas.openxmlformats.org/officeDocument/2006/relationships/image" Target="../media/image36.jpg"/><Relationship Id="rId24" Type="http://schemas.openxmlformats.org/officeDocument/2006/relationships/image" Target="../media/image25.jpg"/><Relationship Id="rId5" Type="http://schemas.openxmlformats.org/officeDocument/2006/relationships/image" Target="../media/image30.png"/><Relationship Id="rId15" Type="http://schemas.openxmlformats.org/officeDocument/2006/relationships/image" Target="../media/image9.jpg"/><Relationship Id="rId23" Type="http://schemas.openxmlformats.org/officeDocument/2006/relationships/image" Target="../media/image24.jpg"/><Relationship Id="rId10" Type="http://schemas.openxmlformats.org/officeDocument/2006/relationships/image" Target="../media/image35.jpg"/><Relationship Id="rId19" Type="http://schemas.openxmlformats.org/officeDocument/2006/relationships/image" Target="../media/image13.jpg"/><Relationship Id="rId4" Type="http://schemas.openxmlformats.org/officeDocument/2006/relationships/image" Target="../media/image29.png"/><Relationship Id="rId9" Type="http://schemas.openxmlformats.org/officeDocument/2006/relationships/image" Target="../media/image34.jpg"/><Relationship Id="rId14" Type="http://schemas.openxmlformats.org/officeDocument/2006/relationships/image" Target="../media/image8.jpg"/><Relationship Id="rId22" Type="http://schemas.openxmlformats.org/officeDocument/2006/relationships/image" Target="../media/image21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13" Type="http://schemas.openxmlformats.org/officeDocument/2006/relationships/image" Target="../media/image39.png"/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12" Type="http://schemas.openxmlformats.org/officeDocument/2006/relationships/image" Target="../media/image15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jpg"/><Relationship Id="rId11" Type="http://schemas.openxmlformats.org/officeDocument/2006/relationships/image" Target="../media/image14.jpg"/><Relationship Id="rId5" Type="http://schemas.openxmlformats.org/officeDocument/2006/relationships/image" Target="../media/image8.jpg"/><Relationship Id="rId10" Type="http://schemas.openxmlformats.org/officeDocument/2006/relationships/image" Target="../media/image13.jpg"/><Relationship Id="rId4" Type="http://schemas.openxmlformats.org/officeDocument/2006/relationships/image" Target="../media/image7.jpg"/><Relationship Id="rId9" Type="http://schemas.openxmlformats.org/officeDocument/2006/relationships/image" Target="../media/image12.jpg"/><Relationship Id="rId14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13" Type="http://schemas.openxmlformats.org/officeDocument/2006/relationships/image" Target="../media/image42.png"/><Relationship Id="rId3" Type="http://schemas.openxmlformats.org/officeDocument/2006/relationships/image" Target="../media/image17.jpg"/><Relationship Id="rId7" Type="http://schemas.openxmlformats.org/officeDocument/2006/relationships/image" Target="../media/image21.jpg"/><Relationship Id="rId12" Type="http://schemas.openxmlformats.org/officeDocument/2006/relationships/image" Target="../media/image26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jpg"/><Relationship Id="rId11" Type="http://schemas.openxmlformats.org/officeDocument/2006/relationships/image" Target="../media/image25.jpg"/><Relationship Id="rId5" Type="http://schemas.openxmlformats.org/officeDocument/2006/relationships/image" Target="../media/image19.jpg"/><Relationship Id="rId10" Type="http://schemas.openxmlformats.org/officeDocument/2006/relationships/image" Target="../media/image24.jpg"/><Relationship Id="rId4" Type="http://schemas.openxmlformats.org/officeDocument/2006/relationships/image" Target="../media/image18.jpg"/><Relationship Id="rId9" Type="http://schemas.openxmlformats.org/officeDocument/2006/relationships/image" Target="../media/image23.jpg"/><Relationship Id="rId14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5898EC4-9E3E-0BC3-8DB5-B880495866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03" t="11704" r="8169" b="24015"/>
          <a:stretch>
            <a:fillRect/>
          </a:stretch>
        </p:blipFill>
        <p:spPr>
          <a:xfrm>
            <a:off x="-24714" y="-39628"/>
            <a:ext cx="6838709" cy="758977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C691C70-D0B1-8D2D-4B68-B0409946DA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62" t="60744" r="8073" b="4613"/>
          <a:stretch>
            <a:fillRect/>
          </a:stretch>
        </p:blipFill>
        <p:spPr>
          <a:xfrm>
            <a:off x="-61785" y="7397750"/>
            <a:ext cx="6875779" cy="480695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97B1F18-DE02-12C0-EF4B-FD6869192036}"/>
              </a:ext>
            </a:extLst>
          </p:cNvPr>
          <p:cNvSpPr txBox="1"/>
          <p:nvPr/>
        </p:nvSpPr>
        <p:spPr>
          <a:xfrm>
            <a:off x="44005" y="6081927"/>
            <a:ext cx="4223196" cy="261610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rgbClr val="990033"/>
                </a:solidFill>
                <a:latin typeface="Georgia" panose="02040502050405020303" pitchFamily="18" charset="0"/>
              </a:rPr>
              <a:t>Taller </a:t>
            </a:r>
          </a:p>
          <a:p>
            <a:pPr algn="ctr"/>
            <a:r>
              <a:rPr lang="es-MX" sz="3200" b="1" dirty="0">
                <a:solidFill>
                  <a:srgbClr val="990033"/>
                </a:solidFill>
                <a:latin typeface="Georgia" panose="02040502050405020303" pitchFamily="18" charset="0"/>
              </a:rPr>
              <a:t>“</a:t>
            </a:r>
            <a:r>
              <a:rPr lang="es-MX" sz="3200" b="1" dirty="0" err="1">
                <a:solidFill>
                  <a:srgbClr val="990033"/>
                </a:solidFill>
                <a:latin typeface="Georgia" panose="02040502050405020303" pitchFamily="18" charset="0"/>
              </a:rPr>
              <a:t>Codiseño</a:t>
            </a:r>
            <a:r>
              <a:rPr lang="es-MX" sz="3200" b="1" dirty="0">
                <a:solidFill>
                  <a:srgbClr val="990033"/>
                </a:solidFill>
                <a:latin typeface="Georgia" panose="02040502050405020303" pitchFamily="18" charset="0"/>
              </a:rPr>
              <a:t> y Libros de texto gratuitos</a:t>
            </a:r>
          </a:p>
          <a:p>
            <a:pPr algn="ctr"/>
            <a:endParaRPr lang="es-MX" sz="2000" b="1" dirty="0">
              <a:solidFill>
                <a:srgbClr val="990033"/>
              </a:solidFill>
              <a:latin typeface="Georgia" panose="02040502050405020303" pitchFamily="18" charset="0"/>
            </a:endParaRPr>
          </a:p>
          <a:p>
            <a:pPr algn="ctr"/>
            <a:r>
              <a:rPr lang="es-MX" sz="2400" b="1" dirty="0">
                <a:solidFill>
                  <a:srgbClr val="990033"/>
                </a:solidFill>
                <a:latin typeface="Georgia" panose="02040502050405020303" pitchFamily="18" charset="0"/>
              </a:rPr>
              <a:t>Dr. Marx Arriaga Navarro.</a:t>
            </a:r>
            <a:endParaRPr lang="en-US" sz="2400" b="1" dirty="0">
              <a:solidFill>
                <a:srgbClr val="990033"/>
              </a:solidFill>
              <a:latin typeface="Georgia" panose="02040502050405020303" pitchFamily="18" charset="0"/>
            </a:endParaRPr>
          </a:p>
        </p:txBody>
      </p:sp>
      <p:pic>
        <p:nvPicPr>
          <p:cNvPr id="6" name="Imagen 5" descr="Interfaz de usuario gráfica, Texto, Aplicación, Correo electrónico&#10;&#10;El contenido generado por IA puede ser incorrecto.">
            <a:extLst>
              <a:ext uri="{FF2B5EF4-FFF2-40B4-BE49-F238E27FC236}">
                <a16:creationId xmlns:a16="http://schemas.microsoft.com/office/drawing/2014/main" id="{AD0A7FFE-EC23-AE4F-A018-AD3122B5E6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59" t="59931" r="1809" b="5649"/>
          <a:stretch>
            <a:fillRect/>
          </a:stretch>
        </p:blipFill>
        <p:spPr>
          <a:xfrm>
            <a:off x="4114800" y="5713778"/>
            <a:ext cx="2698647" cy="36727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000348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7733" y="296333"/>
            <a:ext cx="6718300" cy="116882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chemeClr val="tx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633187" y="299720"/>
            <a:ext cx="2300605" cy="3702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718142" marR="728936" indent="-706078">
              <a:lnSpc>
                <a:spcPct val="103299"/>
              </a:lnSpc>
            </a:pPr>
            <a:r>
              <a:rPr sz="450" spc="-10" dirty="0">
                <a:latin typeface="Calibri"/>
                <a:cs typeface="Calibri"/>
              </a:rPr>
              <a:t>C</a:t>
            </a:r>
            <a:r>
              <a:rPr sz="450" spc="-5" dirty="0">
                <a:latin typeface="Calibri"/>
                <a:cs typeface="Calibri"/>
              </a:rPr>
              <a:t>on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do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mp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fo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ativ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dirty="0">
                <a:latin typeface="Calibri"/>
                <a:cs typeface="Calibri"/>
              </a:rPr>
              <a:t>:</a:t>
            </a:r>
            <a:r>
              <a:rPr sz="450" spc="-5" dirty="0">
                <a:latin typeface="Calibri"/>
                <a:cs typeface="Calibri"/>
              </a:rPr>
              <a:t> </a:t>
            </a:r>
            <a:r>
              <a:rPr sz="450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be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dirty="0">
                <a:latin typeface="Calibri"/>
                <a:cs typeface="Calibri"/>
              </a:rPr>
              <a:t>P</a:t>
            </a:r>
            <a:r>
              <a:rPr sz="450" spc="-5" dirty="0">
                <a:latin typeface="Calibri"/>
                <a:cs typeface="Calibri"/>
              </a:rPr>
              <a:t>ens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Ci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tí</a:t>
            </a:r>
            <a:r>
              <a:rPr sz="450" spc="-5" dirty="0">
                <a:latin typeface="Calibri"/>
                <a:cs typeface="Calibri"/>
              </a:rPr>
              <a:t>f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dirty="0">
                <a:latin typeface="Calibri"/>
                <a:cs typeface="Calibri"/>
              </a:rPr>
              <a:t> F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2</a:t>
            </a:r>
            <a:endParaRPr sz="450">
              <a:latin typeface="Calibri"/>
              <a:cs typeface="Calibri"/>
            </a:endParaRPr>
          </a:p>
          <a:p>
            <a:pPr marL="491461" marR="12699" indent="635" algn="ctr">
              <a:lnSpc>
                <a:spcPct val="103299"/>
              </a:lnSpc>
            </a:pPr>
            <a:r>
              <a:rPr sz="450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D</a:t>
            </a:r>
            <a:r>
              <a:rPr sz="450" spc="-5" dirty="0">
                <a:latin typeface="Calibri"/>
                <a:cs typeface="Calibri"/>
              </a:rPr>
              <a:t>A/</a:t>
            </a:r>
            <a:r>
              <a:rPr sz="450" dirty="0">
                <a:latin typeface="Calibri"/>
                <a:cs typeface="Calibri"/>
              </a:rPr>
              <a:t>S</a:t>
            </a:r>
            <a:r>
              <a:rPr sz="450" spc="-5" dirty="0">
                <a:latin typeface="Calibri"/>
                <a:cs typeface="Calibri"/>
              </a:rPr>
              <a:t>egund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gr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dirty="0">
                <a:latin typeface="Calibri"/>
                <a:cs typeface="Calibri"/>
              </a:rPr>
              <a:t>                                                                                      </a:t>
            </a:r>
            <a:r>
              <a:rPr sz="450" spc="-5" dirty="0">
                <a:latin typeface="Calibri"/>
                <a:cs typeface="Calibri"/>
              </a:rPr>
              <a:t>Obser</a:t>
            </a:r>
            <a:r>
              <a:rPr sz="450" spc="-10" dirty="0">
                <a:latin typeface="Calibri"/>
                <a:cs typeface="Calibri"/>
              </a:rPr>
              <a:t>v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descr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b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engu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ern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al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orno</a:t>
            </a:r>
            <a:r>
              <a:rPr sz="450" dirty="0">
                <a:latin typeface="Calibri"/>
                <a:cs typeface="Calibri"/>
              </a:rPr>
              <a:t>:</a:t>
            </a:r>
            <a:r>
              <a:rPr sz="450" spc="-5" dirty="0">
                <a:latin typeface="Calibri"/>
                <a:cs typeface="Calibri"/>
              </a:rPr>
              <a:t> cóm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son</a:t>
            </a:r>
            <a:r>
              <a:rPr sz="450" dirty="0">
                <a:latin typeface="Calibri"/>
                <a:cs typeface="Calibri"/>
              </a:rPr>
              <a:t>,</a:t>
            </a:r>
            <a:endParaRPr sz="450">
              <a:latin typeface="Calibri"/>
              <a:cs typeface="Calibri"/>
            </a:endParaRPr>
          </a:p>
          <a:p>
            <a:pPr marL="480030" algn="ctr">
              <a:spcBef>
                <a:spcPts val="25"/>
              </a:spcBef>
            </a:pPr>
            <a:r>
              <a:rPr sz="450" spc="-5" dirty="0">
                <a:latin typeface="Calibri"/>
                <a:cs typeface="Calibri"/>
              </a:rPr>
              <a:t>cóm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crecen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dónd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viv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é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comen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cu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neces</a:t>
            </a:r>
            <a:r>
              <a:rPr sz="450" spc="-10" dirty="0">
                <a:latin typeface="Calibri"/>
                <a:cs typeface="Calibri"/>
              </a:rPr>
              <a:t>ita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ro</a:t>
            </a:r>
            <a:r>
              <a:rPr sz="450" spc="5" dirty="0">
                <a:latin typeface="Calibri"/>
                <a:cs typeface="Calibri"/>
              </a:rPr>
              <a:t>s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7575" y="447905"/>
            <a:ext cx="290195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10" dirty="0">
                <a:latin typeface="Calibri"/>
                <a:cs typeface="Calibri"/>
              </a:rPr>
              <a:t>C</a:t>
            </a:r>
            <a:r>
              <a:rPr sz="450" spc="-5" dirty="0">
                <a:latin typeface="Calibri"/>
                <a:cs typeface="Calibri"/>
              </a:rPr>
              <a:t>on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do</a:t>
            </a:r>
            <a:r>
              <a:rPr sz="450" spc="5" dirty="0">
                <a:latin typeface="Calibri"/>
                <a:cs typeface="Calibri"/>
              </a:rPr>
              <a:t>s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28440" y="443671"/>
            <a:ext cx="453390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D</a:t>
            </a:r>
            <a:r>
              <a:rPr sz="450" spc="-5" dirty="0">
                <a:latin typeface="Calibri"/>
                <a:cs typeface="Calibri"/>
              </a:rPr>
              <a:t>A/</a:t>
            </a:r>
            <a:r>
              <a:rPr sz="450" dirty="0">
                <a:latin typeface="Calibri"/>
                <a:cs typeface="Calibri"/>
              </a:rPr>
              <a:t>Pr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me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gr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o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33145" y="407115"/>
            <a:ext cx="1685925" cy="2971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635" algn="ctr">
              <a:lnSpc>
                <a:spcPct val="153300"/>
              </a:lnSpc>
            </a:pPr>
            <a:r>
              <a:rPr sz="450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D</a:t>
            </a:r>
            <a:r>
              <a:rPr sz="450" spc="-5" dirty="0">
                <a:latin typeface="Calibri"/>
                <a:cs typeface="Calibri"/>
              </a:rPr>
              <a:t>A/</a:t>
            </a:r>
            <a:r>
              <a:rPr sz="45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erce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gr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dirty="0">
                <a:latin typeface="Calibri"/>
                <a:cs typeface="Calibri"/>
              </a:rPr>
              <a:t>                                                                              </a:t>
            </a:r>
            <a:r>
              <a:rPr sz="450" spc="-10" dirty="0">
                <a:latin typeface="Calibri"/>
                <a:cs typeface="Calibri"/>
              </a:rPr>
              <a:t>Di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ngu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al</a:t>
            </a:r>
            <a:r>
              <a:rPr sz="450" spc="-5" dirty="0">
                <a:latin typeface="Calibri"/>
                <a:cs typeface="Calibri"/>
              </a:rPr>
              <a:t>gun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er</a:t>
            </a:r>
            <a:r>
              <a:rPr sz="450" spc="-10" dirty="0">
                <a:latin typeface="Calibri"/>
                <a:cs typeface="Calibri"/>
              </a:rPr>
              <a:t>í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orn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ur</a:t>
            </a:r>
            <a:r>
              <a:rPr sz="450" spc="-10" dirty="0">
                <a:latin typeface="Calibri"/>
                <a:cs typeface="Calibri"/>
              </a:rPr>
              <a:t>al</a:t>
            </a:r>
            <a:r>
              <a:rPr sz="450" dirty="0">
                <a:latin typeface="Calibri"/>
                <a:cs typeface="Calibri"/>
              </a:rPr>
              <a:t>:</a:t>
            </a:r>
            <a:r>
              <a:rPr sz="450" spc="-5" dirty="0">
                <a:latin typeface="Calibri"/>
                <a:cs typeface="Calibri"/>
              </a:rPr>
              <a:t> p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al</a:t>
            </a:r>
            <a:r>
              <a:rPr sz="450" spc="-5" dirty="0">
                <a:latin typeface="Calibri"/>
                <a:cs typeface="Calibri"/>
              </a:rPr>
              <a:t>es</a:t>
            </a:r>
            <a:r>
              <a:rPr sz="450" dirty="0">
                <a:latin typeface="Calibri"/>
                <a:cs typeface="Calibri"/>
              </a:rPr>
              <a:t>,</a:t>
            </a:r>
            <a:endParaRPr sz="450">
              <a:latin typeface="Calibri"/>
              <a:cs typeface="Calibri"/>
            </a:endParaRPr>
          </a:p>
          <a:p>
            <a:pPr algn="ctr">
              <a:spcBef>
                <a:spcPts val="25"/>
              </a:spcBef>
            </a:pPr>
            <a:r>
              <a:rPr sz="450" spc="-5" dirty="0">
                <a:latin typeface="Calibri"/>
                <a:cs typeface="Calibri"/>
              </a:rPr>
              <a:t>cuerpo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spc="-5" dirty="0">
                <a:latin typeface="Calibri"/>
                <a:cs typeface="Calibri"/>
              </a:rPr>
              <a:t>gu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cli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8469" y="1036398"/>
            <a:ext cx="122872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63509" marR="12699" indent="-250810">
              <a:lnSpc>
                <a:spcPts val="530"/>
              </a:lnSpc>
            </a:pPr>
            <a:r>
              <a:rPr sz="450" dirty="0">
                <a:latin typeface="Calibri"/>
                <a:cs typeface="Calibri"/>
              </a:rPr>
              <a:t>Ex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ó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iv</a:t>
            </a:r>
            <a:r>
              <a:rPr sz="450" spc="-5" dirty="0">
                <a:latin typeface="Calibri"/>
                <a:cs typeface="Calibri"/>
              </a:rPr>
              <a:t>ers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ur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x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comun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ug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res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53765" y="685965"/>
            <a:ext cx="1602740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10" dirty="0">
                <a:latin typeface="Calibri"/>
                <a:cs typeface="Calibri"/>
              </a:rPr>
              <a:t>U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sen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do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perc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b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orn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cerc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no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e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62464" y="789746"/>
            <a:ext cx="3502660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75" spc="-15" baseline="30864" dirty="0">
                <a:latin typeface="Calibri"/>
                <a:cs typeface="Calibri"/>
              </a:rPr>
              <a:t>lla</a:t>
            </a:r>
            <a:r>
              <a:rPr sz="675" spc="-7" baseline="30864" dirty="0">
                <a:latin typeface="Calibri"/>
                <a:cs typeface="Calibri"/>
              </a:rPr>
              <a:t>m</a:t>
            </a:r>
            <a:r>
              <a:rPr sz="675" spc="-15" baseline="30864" dirty="0">
                <a:latin typeface="Calibri"/>
                <a:cs typeface="Calibri"/>
              </a:rPr>
              <a:t>a</a:t>
            </a:r>
            <a:r>
              <a:rPr sz="675" spc="7" baseline="30864" dirty="0">
                <a:latin typeface="Calibri"/>
                <a:cs typeface="Calibri"/>
              </a:rPr>
              <a:t>n</a:t>
            </a:r>
            <a:r>
              <a:rPr sz="675" spc="-15" baseline="30864" dirty="0">
                <a:latin typeface="Calibri"/>
                <a:cs typeface="Calibri"/>
              </a:rPr>
              <a:t> l</a:t>
            </a:r>
            <a:r>
              <a:rPr sz="675" spc="7" baseline="30864" dirty="0">
                <a:latin typeface="Calibri"/>
                <a:cs typeface="Calibri"/>
              </a:rPr>
              <a:t>a</a:t>
            </a:r>
            <a:r>
              <a:rPr sz="675" spc="-22" baseline="30864" dirty="0">
                <a:latin typeface="Calibri"/>
                <a:cs typeface="Calibri"/>
              </a:rPr>
              <a:t> </a:t>
            </a:r>
            <a:r>
              <a:rPr sz="675" spc="-15" baseline="30864" dirty="0">
                <a:latin typeface="Calibri"/>
                <a:cs typeface="Calibri"/>
              </a:rPr>
              <a:t>at</a:t>
            </a:r>
            <a:r>
              <a:rPr sz="675" spc="-7" baseline="30864" dirty="0">
                <a:latin typeface="Calibri"/>
                <a:cs typeface="Calibri"/>
              </a:rPr>
              <a:t>enció</a:t>
            </a:r>
            <a:r>
              <a:rPr sz="675" spc="7" baseline="30864" dirty="0">
                <a:latin typeface="Calibri"/>
                <a:cs typeface="Calibri"/>
              </a:rPr>
              <a:t>n</a:t>
            </a:r>
            <a:r>
              <a:rPr sz="675" spc="-15" baseline="30864" dirty="0">
                <a:latin typeface="Calibri"/>
                <a:cs typeface="Calibri"/>
              </a:rPr>
              <a:t> </a:t>
            </a:r>
            <a:r>
              <a:rPr sz="675" spc="7" baseline="30864" dirty="0">
                <a:latin typeface="Calibri"/>
                <a:cs typeface="Calibri"/>
              </a:rPr>
              <a:t>y</a:t>
            </a:r>
            <a:r>
              <a:rPr sz="675" spc="-22" baseline="30864" dirty="0">
                <a:latin typeface="Calibri"/>
                <a:cs typeface="Calibri"/>
              </a:rPr>
              <a:t> </a:t>
            </a:r>
            <a:r>
              <a:rPr sz="675" spc="-7" baseline="30864" dirty="0">
                <a:latin typeface="Calibri"/>
                <a:cs typeface="Calibri"/>
              </a:rPr>
              <a:t>describ</a:t>
            </a:r>
            <a:r>
              <a:rPr sz="675" spc="7" baseline="30864" dirty="0">
                <a:latin typeface="Calibri"/>
                <a:cs typeface="Calibri"/>
              </a:rPr>
              <a:t>e</a:t>
            </a:r>
            <a:r>
              <a:rPr sz="675" spc="-15" baseline="30864" dirty="0">
                <a:latin typeface="Calibri"/>
                <a:cs typeface="Calibri"/>
              </a:rPr>
              <a:t> </a:t>
            </a:r>
            <a:r>
              <a:rPr sz="675" spc="-7" baseline="30864" dirty="0">
                <a:latin typeface="Calibri"/>
                <a:cs typeface="Calibri"/>
              </a:rPr>
              <a:t>c</a:t>
            </a:r>
            <a:r>
              <a:rPr sz="675" spc="-15" baseline="30864" dirty="0">
                <a:latin typeface="Calibri"/>
                <a:cs typeface="Calibri"/>
              </a:rPr>
              <a:t>a</a:t>
            </a:r>
            <a:r>
              <a:rPr sz="675" spc="-7" baseline="30864" dirty="0">
                <a:latin typeface="Calibri"/>
                <a:cs typeface="Calibri"/>
              </a:rPr>
              <a:t>r</a:t>
            </a:r>
            <a:r>
              <a:rPr sz="675" spc="-15" baseline="30864" dirty="0">
                <a:latin typeface="Calibri"/>
                <a:cs typeface="Calibri"/>
              </a:rPr>
              <a:t>a</a:t>
            </a:r>
            <a:r>
              <a:rPr sz="675" spc="-7" baseline="30864" dirty="0">
                <a:latin typeface="Calibri"/>
                <a:cs typeface="Calibri"/>
              </a:rPr>
              <a:t>c</a:t>
            </a:r>
            <a:r>
              <a:rPr sz="675" spc="-15" baseline="30864" dirty="0">
                <a:latin typeface="Calibri"/>
                <a:cs typeface="Calibri"/>
              </a:rPr>
              <a:t>t</a:t>
            </a:r>
            <a:r>
              <a:rPr sz="675" spc="-7" baseline="30864" dirty="0">
                <a:latin typeface="Calibri"/>
                <a:cs typeface="Calibri"/>
              </a:rPr>
              <a:t>er</a:t>
            </a:r>
            <a:r>
              <a:rPr sz="675" spc="-15" baseline="30864" dirty="0">
                <a:latin typeface="Calibri"/>
                <a:cs typeface="Calibri"/>
              </a:rPr>
              <a:t>ística</a:t>
            </a:r>
            <a:r>
              <a:rPr sz="675" spc="7" baseline="30864" dirty="0">
                <a:latin typeface="Calibri"/>
                <a:cs typeface="Calibri"/>
              </a:rPr>
              <a:t>s</a:t>
            </a:r>
            <a:r>
              <a:rPr sz="675" spc="-15" baseline="30864" dirty="0">
                <a:latin typeface="Calibri"/>
                <a:cs typeface="Calibri"/>
              </a:rPr>
              <a:t> ta</a:t>
            </a:r>
            <a:r>
              <a:rPr sz="675" spc="-7" baseline="30864" dirty="0">
                <a:latin typeface="Calibri"/>
                <a:cs typeface="Calibri"/>
              </a:rPr>
              <a:t>le</a:t>
            </a:r>
            <a:r>
              <a:rPr sz="675" spc="7" baseline="30864" dirty="0">
                <a:latin typeface="Calibri"/>
                <a:cs typeface="Calibri"/>
              </a:rPr>
              <a:t>s</a:t>
            </a:r>
            <a:r>
              <a:rPr sz="675" spc="-15" baseline="30864" dirty="0">
                <a:latin typeface="Calibri"/>
                <a:cs typeface="Calibri"/>
              </a:rPr>
              <a:t> </a:t>
            </a:r>
            <a:r>
              <a:rPr sz="675" spc="-7" baseline="30864" dirty="0">
                <a:latin typeface="Calibri"/>
                <a:cs typeface="Calibri"/>
              </a:rPr>
              <a:t>como</a:t>
            </a:r>
            <a:r>
              <a:rPr sz="675" baseline="30864" dirty="0">
                <a:latin typeface="Calibri"/>
                <a:cs typeface="Calibri"/>
              </a:rPr>
              <a:t>:</a:t>
            </a:r>
            <a:r>
              <a:rPr sz="675" spc="-7" baseline="30864" dirty="0">
                <a:latin typeface="Calibri"/>
                <a:cs typeface="Calibri"/>
              </a:rPr>
              <a:t> olor</a:t>
            </a:r>
            <a:r>
              <a:rPr sz="675" baseline="30864" dirty="0">
                <a:latin typeface="Calibri"/>
                <a:cs typeface="Calibri"/>
              </a:rPr>
              <a:t>,</a:t>
            </a:r>
            <a:r>
              <a:rPr sz="675" spc="-15" baseline="30864" dirty="0">
                <a:latin typeface="Calibri"/>
                <a:cs typeface="Calibri"/>
              </a:rPr>
              <a:t> </a:t>
            </a:r>
            <a:r>
              <a:rPr sz="675" spc="-7" baseline="30864" dirty="0">
                <a:latin typeface="Calibri"/>
                <a:cs typeface="Calibri"/>
              </a:rPr>
              <a:t>color</a:t>
            </a:r>
            <a:r>
              <a:rPr sz="675" baseline="30864" dirty="0">
                <a:latin typeface="Calibri"/>
                <a:cs typeface="Calibri"/>
              </a:rPr>
              <a:t>,    </a:t>
            </a:r>
            <a:r>
              <a:rPr sz="675" spc="-75" baseline="30864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Ampl</a:t>
            </a:r>
            <a:r>
              <a:rPr sz="450" spc="-10" dirty="0">
                <a:latin typeface="Calibri"/>
                <a:cs typeface="Calibri"/>
              </a:rPr>
              <a:t>í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conoc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ent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pl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nt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:</a:t>
            </a:r>
            <a:r>
              <a:rPr sz="450" spc="-5" dirty="0">
                <a:latin typeface="Calibri"/>
                <a:cs typeface="Calibri"/>
              </a:rPr>
              <a:t> 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proces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ec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ento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que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91052" y="825687"/>
            <a:ext cx="1328420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5" dirty="0">
                <a:latin typeface="Calibri"/>
                <a:cs typeface="Calibri"/>
              </a:rPr>
              <a:t>fo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x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u</a:t>
            </a:r>
            <a:r>
              <a:rPr sz="450" spc="5" dirty="0">
                <a:latin typeface="Calibri"/>
                <a:cs typeface="Calibri"/>
              </a:rPr>
              <a:t>ra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ño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i</a:t>
            </a:r>
            <a:r>
              <a:rPr sz="450" spc="-10" dirty="0">
                <a:latin typeface="Calibri"/>
                <a:cs typeface="Calibri"/>
              </a:rPr>
              <a:t> ti</a:t>
            </a:r>
            <a:r>
              <a:rPr sz="450" spc="-5" dirty="0">
                <a:latin typeface="Calibri"/>
                <a:cs typeface="Calibri"/>
              </a:rPr>
              <a:t>ene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ho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os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540252" y="964496"/>
            <a:ext cx="1430020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50499" marR="12699" indent="-338435">
              <a:lnSpc>
                <a:spcPts val="530"/>
              </a:lnSpc>
            </a:pPr>
            <a:r>
              <a:rPr sz="450" dirty="0">
                <a:latin typeface="Calibri"/>
                <a:cs typeface="Calibri"/>
              </a:rPr>
              <a:t>S</a:t>
            </a:r>
            <a:r>
              <a:rPr sz="450" spc="-5" dirty="0">
                <a:latin typeface="Calibri"/>
                <a:cs typeface="Calibri"/>
              </a:rPr>
              <a:t>oc</a:t>
            </a:r>
            <a:r>
              <a:rPr sz="450" spc="-10" dirty="0">
                <a:latin typeface="Calibri"/>
                <a:cs typeface="Calibri"/>
              </a:rPr>
              <a:t>iali</a:t>
            </a:r>
            <a:r>
              <a:rPr sz="450" spc="-5" dirty="0">
                <a:latin typeface="Calibri"/>
                <a:cs typeface="Calibri"/>
              </a:rPr>
              <a:t>z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b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sobr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orn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ur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h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nue</a:t>
            </a:r>
            <a:r>
              <a:rPr sz="450" spc="-10" dirty="0">
                <a:latin typeface="Calibri"/>
                <a:cs typeface="Calibri"/>
              </a:rPr>
              <a:t>v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descubr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miento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res.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44240" y="1200315"/>
            <a:ext cx="3489960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75" spc="-7" baseline="30864" dirty="0">
                <a:latin typeface="Calibri"/>
                <a:cs typeface="Calibri"/>
              </a:rPr>
              <a:t>Ind</a:t>
            </a:r>
            <a:r>
              <a:rPr sz="675" spc="-15" baseline="30864" dirty="0">
                <a:latin typeface="Calibri"/>
                <a:cs typeface="Calibri"/>
              </a:rPr>
              <a:t>a</a:t>
            </a:r>
            <a:r>
              <a:rPr sz="675" spc="-7" baseline="30864" dirty="0">
                <a:latin typeface="Calibri"/>
                <a:cs typeface="Calibri"/>
              </a:rPr>
              <a:t>g</a:t>
            </a:r>
            <a:r>
              <a:rPr sz="675" spc="7" baseline="30864" dirty="0">
                <a:latin typeface="Calibri"/>
                <a:cs typeface="Calibri"/>
              </a:rPr>
              <a:t>a</a:t>
            </a:r>
            <a:r>
              <a:rPr sz="675" spc="-22" baseline="30864" dirty="0">
                <a:latin typeface="Calibri"/>
                <a:cs typeface="Calibri"/>
              </a:rPr>
              <a:t> </a:t>
            </a:r>
            <a:r>
              <a:rPr sz="675" spc="-7" baseline="30864" dirty="0">
                <a:latin typeface="Calibri"/>
                <a:cs typeface="Calibri"/>
              </a:rPr>
              <a:t>sobr</a:t>
            </a:r>
            <a:r>
              <a:rPr sz="675" spc="7" baseline="30864" dirty="0">
                <a:latin typeface="Calibri"/>
                <a:cs typeface="Calibri"/>
              </a:rPr>
              <a:t>e</a:t>
            </a:r>
            <a:r>
              <a:rPr sz="675" spc="-15" baseline="30864" dirty="0">
                <a:latin typeface="Calibri"/>
                <a:cs typeface="Calibri"/>
              </a:rPr>
              <a:t> l</a:t>
            </a:r>
            <a:r>
              <a:rPr sz="675" spc="-7" baseline="30864" dirty="0">
                <a:latin typeface="Calibri"/>
                <a:cs typeface="Calibri"/>
              </a:rPr>
              <a:t>o</a:t>
            </a:r>
            <a:r>
              <a:rPr sz="675" spc="7" baseline="30864" dirty="0">
                <a:latin typeface="Calibri"/>
                <a:cs typeface="Calibri"/>
              </a:rPr>
              <a:t>s</a:t>
            </a:r>
            <a:r>
              <a:rPr sz="675" spc="-15" baseline="30864" dirty="0">
                <a:latin typeface="Calibri"/>
                <a:cs typeface="Calibri"/>
              </a:rPr>
              <a:t> </a:t>
            </a:r>
            <a:r>
              <a:rPr sz="675" spc="-7" baseline="30864" dirty="0">
                <a:latin typeface="Calibri"/>
                <a:cs typeface="Calibri"/>
              </a:rPr>
              <a:t>cu</a:t>
            </a:r>
            <a:r>
              <a:rPr sz="675" spc="-15" baseline="30864" dirty="0">
                <a:latin typeface="Calibri"/>
                <a:cs typeface="Calibri"/>
              </a:rPr>
              <a:t>i</a:t>
            </a:r>
            <a:r>
              <a:rPr sz="675" spc="-7" baseline="30864" dirty="0">
                <a:latin typeface="Calibri"/>
                <a:cs typeface="Calibri"/>
              </a:rPr>
              <a:t>d</a:t>
            </a:r>
            <a:r>
              <a:rPr sz="675" spc="-15" baseline="30864" dirty="0">
                <a:latin typeface="Calibri"/>
                <a:cs typeface="Calibri"/>
              </a:rPr>
              <a:t>a</a:t>
            </a:r>
            <a:r>
              <a:rPr sz="675" spc="-7" baseline="30864" dirty="0">
                <a:latin typeface="Calibri"/>
                <a:cs typeface="Calibri"/>
              </a:rPr>
              <a:t>do</a:t>
            </a:r>
            <a:r>
              <a:rPr sz="675" spc="7" baseline="30864" dirty="0">
                <a:latin typeface="Calibri"/>
                <a:cs typeface="Calibri"/>
              </a:rPr>
              <a:t>s</a:t>
            </a:r>
            <a:r>
              <a:rPr sz="675" spc="-15" baseline="30864" dirty="0">
                <a:latin typeface="Calibri"/>
                <a:cs typeface="Calibri"/>
              </a:rPr>
              <a:t> </a:t>
            </a:r>
            <a:r>
              <a:rPr sz="675" spc="-7" baseline="30864" dirty="0">
                <a:latin typeface="Calibri"/>
                <a:cs typeface="Calibri"/>
              </a:rPr>
              <a:t>qu</a:t>
            </a:r>
            <a:r>
              <a:rPr sz="675" spc="7" baseline="30864" dirty="0">
                <a:latin typeface="Calibri"/>
                <a:cs typeface="Calibri"/>
              </a:rPr>
              <a:t>e</a:t>
            </a:r>
            <a:r>
              <a:rPr sz="675" spc="-15" baseline="30864" dirty="0">
                <a:latin typeface="Calibri"/>
                <a:cs typeface="Calibri"/>
              </a:rPr>
              <a:t> </a:t>
            </a:r>
            <a:r>
              <a:rPr sz="675" spc="-7" baseline="30864" dirty="0">
                <a:latin typeface="Calibri"/>
                <a:cs typeface="Calibri"/>
              </a:rPr>
              <a:t>neces</a:t>
            </a:r>
            <a:r>
              <a:rPr sz="675" spc="-15" baseline="30864" dirty="0">
                <a:latin typeface="Calibri"/>
                <a:cs typeface="Calibri"/>
              </a:rPr>
              <a:t>ita</a:t>
            </a:r>
            <a:r>
              <a:rPr sz="675" spc="7" baseline="30864" dirty="0">
                <a:latin typeface="Calibri"/>
                <a:cs typeface="Calibri"/>
              </a:rPr>
              <a:t>n</a:t>
            </a:r>
            <a:r>
              <a:rPr sz="675" spc="-15" baseline="30864" dirty="0">
                <a:latin typeface="Calibri"/>
                <a:cs typeface="Calibri"/>
              </a:rPr>
              <a:t> la</a:t>
            </a:r>
            <a:r>
              <a:rPr sz="675" spc="7" baseline="30864" dirty="0">
                <a:latin typeface="Calibri"/>
                <a:cs typeface="Calibri"/>
              </a:rPr>
              <a:t>s</a:t>
            </a:r>
            <a:r>
              <a:rPr sz="675" spc="-15" baseline="30864" dirty="0">
                <a:latin typeface="Calibri"/>
                <a:cs typeface="Calibri"/>
              </a:rPr>
              <a:t> </a:t>
            </a:r>
            <a:r>
              <a:rPr sz="675" spc="-7" baseline="30864" dirty="0">
                <a:latin typeface="Calibri"/>
                <a:cs typeface="Calibri"/>
              </a:rPr>
              <a:t>p</a:t>
            </a:r>
            <a:r>
              <a:rPr sz="675" spc="-15" baseline="30864" dirty="0">
                <a:latin typeface="Calibri"/>
                <a:cs typeface="Calibri"/>
              </a:rPr>
              <a:t>la</a:t>
            </a:r>
            <a:r>
              <a:rPr sz="675" spc="-7" baseline="30864" dirty="0">
                <a:latin typeface="Calibri"/>
                <a:cs typeface="Calibri"/>
              </a:rPr>
              <a:t>n</a:t>
            </a:r>
            <a:r>
              <a:rPr sz="675" spc="-15" baseline="30864" dirty="0">
                <a:latin typeface="Calibri"/>
                <a:cs typeface="Calibri"/>
              </a:rPr>
              <a:t>ta</a:t>
            </a:r>
            <a:r>
              <a:rPr sz="675" spc="7" baseline="30864" dirty="0">
                <a:latin typeface="Calibri"/>
                <a:cs typeface="Calibri"/>
              </a:rPr>
              <a:t>s</a:t>
            </a:r>
            <a:r>
              <a:rPr sz="675" spc="-15" baseline="30864" dirty="0">
                <a:latin typeface="Calibri"/>
                <a:cs typeface="Calibri"/>
              </a:rPr>
              <a:t> </a:t>
            </a:r>
            <a:r>
              <a:rPr sz="675" spc="7" baseline="30864" dirty="0">
                <a:latin typeface="Calibri"/>
                <a:cs typeface="Calibri"/>
              </a:rPr>
              <a:t>y</a:t>
            </a:r>
            <a:r>
              <a:rPr sz="675" spc="-22" baseline="30864" dirty="0">
                <a:latin typeface="Calibri"/>
                <a:cs typeface="Calibri"/>
              </a:rPr>
              <a:t> </a:t>
            </a:r>
            <a:r>
              <a:rPr sz="675" spc="-15" baseline="30864" dirty="0">
                <a:latin typeface="Calibri"/>
                <a:cs typeface="Calibri"/>
              </a:rPr>
              <a:t>l</a:t>
            </a:r>
            <a:r>
              <a:rPr sz="675" spc="-7" baseline="30864" dirty="0">
                <a:latin typeface="Calibri"/>
                <a:cs typeface="Calibri"/>
              </a:rPr>
              <a:t>o</a:t>
            </a:r>
            <a:r>
              <a:rPr sz="675" spc="7" baseline="30864" dirty="0">
                <a:latin typeface="Calibri"/>
                <a:cs typeface="Calibri"/>
              </a:rPr>
              <a:t>s</a:t>
            </a:r>
            <a:r>
              <a:rPr sz="675" spc="-15" baseline="30864" dirty="0">
                <a:latin typeface="Calibri"/>
                <a:cs typeface="Calibri"/>
              </a:rPr>
              <a:t> a</a:t>
            </a:r>
            <a:r>
              <a:rPr sz="675" spc="-7" baseline="30864" dirty="0">
                <a:latin typeface="Calibri"/>
                <a:cs typeface="Calibri"/>
              </a:rPr>
              <a:t>n</a:t>
            </a:r>
            <a:r>
              <a:rPr sz="675" spc="-15" baseline="30864" dirty="0">
                <a:latin typeface="Calibri"/>
                <a:cs typeface="Calibri"/>
              </a:rPr>
              <a:t>i</a:t>
            </a:r>
            <a:r>
              <a:rPr sz="675" spc="-7" baseline="30864" dirty="0">
                <a:latin typeface="Calibri"/>
                <a:cs typeface="Calibri"/>
              </a:rPr>
              <a:t>m</a:t>
            </a:r>
            <a:r>
              <a:rPr sz="675" spc="-15" baseline="30864" dirty="0">
                <a:latin typeface="Calibri"/>
                <a:cs typeface="Calibri"/>
              </a:rPr>
              <a:t>al</a:t>
            </a:r>
            <a:r>
              <a:rPr sz="675" spc="-7" baseline="30864" dirty="0">
                <a:latin typeface="Calibri"/>
                <a:cs typeface="Calibri"/>
              </a:rPr>
              <a:t>e</a:t>
            </a:r>
            <a:r>
              <a:rPr sz="675" spc="7" baseline="30864" dirty="0">
                <a:latin typeface="Calibri"/>
                <a:cs typeface="Calibri"/>
              </a:rPr>
              <a:t>s</a:t>
            </a:r>
            <a:r>
              <a:rPr sz="675" spc="-15" baseline="30864" dirty="0">
                <a:latin typeface="Calibri"/>
                <a:cs typeface="Calibri"/>
              </a:rPr>
              <a:t> </a:t>
            </a:r>
            <a:r>
              <a:rPr sz="675" spc="-7" baseline="30864" dirty="0">
                <a:latin typeface="Calibri"/>
                <a:cs typeface="Calibri"/>
              </a:rPr>
              <a:t>d</a:t>
            </a:r>
            <a:r>
              <a:rPr sz="675" spc="7" baseline="30864" dirty="0">
                <a:latin typeface="Calibri"/>
                <a:cs typeface="Calibri"/>
              </a:rPr>
              <a:t>e     </a:t>
            </a:r>
            <a:r>
              <a:rPr sz="675" spc="-60" baseline="30864" dirty="0">
                <a:latin typeface="Calibri"/>
                <a:cs typeface="Calibri"/>
              </a:rPr>
              <a:t> 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ali</a:t>
            </a:r>
            <a:r>
              <a:rPr sz="450" spc="-5" dirty="0">
                <a:latin typeface="Calibri"/>
                <a:cs typeface="Calibri"/>
              </a:rPr>
              <a:t>z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x</a:t>
            </a:r>
            <a:r>
              <a:rPr sz="450" spc="-5" dirty="0">
                <a:latin typeface="Calibri"/>
                <a:cs typeface="Calibri"/>
              </a:rPr>
              <a:t>pe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men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ra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pone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ueb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i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supues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sob</a:t>
            </a:r>
            <a:r>
              <a:rPr sz="450" spc="5" dirty="0">
                <a:latin typeface="Calibri"/>
                <a:cs typeface="Calibri"/>
              </a:rPr>
              <a:t>re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072066" y="1236298"/>
            <a:ext cx="365125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comunid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518854" y="1368334"/>
            <a:ext cx="1472565" cy="1587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84450" marR="12699" indent="-72386">
              <a:lnSpc>
                <a:spcPct val="105000"/>
              </a:lnSpc>
            </a:pPr>
            <a:r>
              <a:rPr sz="450" dirty="0">
                <a:latin typeface="Calibri"/>
                <a:cs typeface="Calibri"/>
              </a:rPr>
              <a:t>Ex</a:t>
            </a:r>
            <a:r>
              <a:rPr sz="450" spc="-5" dirty="0">
                <a:latin typeface="Calibri"/>
                <a:cs typeface="Calibri"/>
              </a:rPr>
              <a:t>per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men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emen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ur</a:t>
            </a:r>
            <a:r>
              <a:rPr sz="450" spc="-10" dirty="0">
                <a:latin typeface="Calibri"/>
                <a:cs typeface="Calibri"/>
              </a:rPr>
              <a:t>al</a:t>
            </a:r>
            <a:r>
              <a:rPr sz="450" spc="-5" dirty="0">
                <a:latin typeface="Calibri"/>
                <a:cs typeface="Calibri"/>
              </a:rPr>
              <a:t>ez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obser</a:t>
            </a:r>
            <a:r>
              <a:rPr sz="450" spc="-10" dirty="0">
                <a:latin typeface="Calibri"/>
                <a:cs typeface="Calibri"/>
              </a:rPr>
              <a:t>va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mb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ocurre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comun</a:t>
            </a:r>
            <a:r>
              <a:rPr sz="450" spc="-10" dirty="0">
                <a:latin typeface="Calibri"/>
                <a:cs typeface="Calibri"/>
              </a:rPr>
              <a:t>ic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suced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ó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610992" y="654237"/>
            <a:ext cx="825500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spec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us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cur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os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332416" y="857415"/>
            <a:ext cx="1380490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5" dirty="0">
                <a:latin typeface="Calibri"/>
                <a:cs typeface="Calibri"/>
              </a:rPr>
              <a:t>necesi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vivi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lug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dond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crecen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entr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ros.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061717" y="997137"/>
            <a:ext cx="3685540" cy="1174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dirty="0">
                <a:latin typeface="Calibri"/>
                <a:cs typeface="Calibri"/>
              </a:rPr>
              <a:t>Ex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li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engu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ern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ala</a:t>
            </a:r>
            <a:r>
              <a:rPr sz="450" spc="-5" dirty="0">
                <a:latin typeface="Calibri"/>
                <a:cs typeface="Calibri"/>
              </a:rPr>
              <a:t>br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cóm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po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qu</a:t>
            </a:r>
            <a:r>
              <a:rPr sz="450" spc="5" dirty="0">
                <a:latin typeface="Calibri"/>
                <a:cs typeface="Calibri"/>
              </a:rPr>
              <a:t>é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sucede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al</a:t>
            </a:r>
            <a:r>
              <a:rPr sz="450" spc="-5" dirty="0">
                <a:latin typeface="Calibri"/>
                <a:cs typeface="Calibri"/>
              </a:rPr>
              <a:t>guno</a:t>
            </a:r>
            <a:r>
              <a:rPr sz="450" spc="5" dirty="0">
                <a:latin typeface="Calibri"/>
                <a:cs typeface="Calibri"/>
              </a:rPr>
              <a:t>s  </a:t>
            </a:r>
            <a:r>
              <a:rPr sz="450" spc="45" dirty="0">
                <a:latin typeface="Calibri"/>
                <a:cs typeface="Calibri"/>
              </a:rPr>
              <a:t> </a:t>
            </a:r>
            <a:r>
              <a:rPr sz="675" baseline="-30864" dirty="0">
                <a:latin typeface="Calibri"/>
                <a:cs typeface="Calibri"/>
              </a:rPr>
              <a:t>E</a:t>
            </a:r>
            <a:r>
              <a:rPr sz="675" spc="-7" baseline="-30864" dirty="0">
                <a:latin typeface="Calibri"/>
                <a:cs typeface="Calibri"/>
              </a:rPr>
              <a:t>s</a:t>
            </a:r>
            <a:r>
              <a:rPr sz="675" spc="-15" baseline="-30864" dirty="0">
                <a:latin typeface="Calibri"/>
                <a:cs typeface="Calibri"/>
              </a:rPr>
              <a:t>ta</a:t>
            </a:r>
            <a:r>
              <a:rPr sz="675" spc="-7" baseline="-30864" dirty="0">
                <a:latin typeface="Calibri"/>
                <a:cs typeface="Calibri"/>
              </a:rPr>
              <a:t>b</a:t>
            </a:r>
            <a:r>
              <a:rPr sz="675" spc="-15" baseline="-30864" dirty="0">
                <a:latin typeface="Calibri"/>
                <a:cs typeface="Calibri"/>
              </a:rPr>
              <a:t>l</a:t>
            </a:r>
            <a:r>
              <a:rPr sz="675" spc="-7" baseline="-30864" dirty="0">
                <a:latin typeface="Calibri"/>
                <a:cs typeface="Calibri"/>
              </a:rPr>
              <a:t>ec</a:t>
            </a:r>
            <a:r>
              <a:rPr sz="675" spc="7" baseline="-30864" dirty="0">
                <a:latin typeface="Calibri"/>
                <a:cs typeface="Calibri"/>
              </a:rPr>
              <a:t>e</a:t>
            </a:r>
            <a:r>
              <a:rPr sz="675" spc="-15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co</a:t>
            </a:r>
            <a:r>
              <a:rPr sz="675" spc="7" baseline="-30864" dirty="0">
                <a:latin typeface="Calibri"/>
                <a:cs typeface="Calibri"/>
              </a:rPr>
              <a:t>n</a:t>
            </a:r>
            <a:r>
              <a:rPr sz="675" spc="-15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su</a:t>
            </a:r>
            <a:r>
              <a:rPr sz="675" spc="7" baseline="-30864" dirty="0">
                <a:latin typeface="Calibri"/>
                <a:cs typeface="Calibri"/>
              </a:rPr>
              <a:t>s</a:t>
            </a:r>
            <a:r>
              <a:rPr sz="675" spc="-15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p</a:t>
            </a:r>
            <a:r>
              <a:rPr sz="675" spc="-15" baseline="-30864" dirty="0">
                <a:latin typeface="Calibri"/>
                <a:cs typeface="Calibri"/>
              </a:rPr>
              <a:t>a</a:t>
            </a:r>
            <a:r>
              <a:rPr sz="675" spc="-7" baseline="-30864" dirty="0">
                <a:latin typeface="Calibri"/>
                <a:cs typeface="Calibri"/>
              </a:rPr>
              <a:t>res</a:t>
            </a:r>
            <a:r>
              <a:rPr sz="675" baseline="-30864" dirty="0">
                <a:latin typeface="Calibri"/>
                <a:cs typeface="Calibri"/>
              </a:rPr>
              <a:t>,</a:t>
            </a:r>
            <a:r>
              <a:rPr sz="675" spc="-15" baseline="-30864" dirty="0">
                <a:latin typeface="Calibri"/>
                <a:cs typeface="Calibri"/>
              </a:rPr>
              <a:t> f</a:t>
            </a:r>
            <a:r>
              <a:rPr sz="675" spc="-7" baseline="-30864" dirty="0">
                <a:latin typeface="Calibri"/>
                <a:cs typeface="Calibri"/>
              </a:rPr>
              <a:t>orm</a:t>
            </a:r>
            <a:r>
              <a:rPr sz="675" spc="-15" baseline="-30864" dirty="0">
                <a:latin typeface="Calibri"/>
                <a:cs typeface="Calibri"/>
              </a:rPr>
              <a:t>a</a:t>
            </a:r>
            <a:r>
              <a:rPr sz="675" spc="7" baseline="-30864" dirty="0">
                <a:latin typeface="Calibri"/>
                <a:cs typeface="Calibri"/>
              </a:rPr>
              <a:t>s</a:t>
            </a:r>
            <a:r>
              <a:rPr sz="675" spc="-15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d</a:t>
            </a:r>
            <a:r>
              <a:rPr sz="675" spc="7" baseline="-30864" dirty="0">
                <a:latin typeface="Calibri"/>
                <a:cs typeface="Calibri"/>
              </a:rPr>
              <a:t>e</a:t>
            </a:r>
            <a:r>
              <a:rPr sz="675" spc="-15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org</a:t>
            </a:r>
            <a:r>
              <a:rPr sz="675" spc="-15" baseline="-30864" dirty="0">
                <a:latin typeface="Calibri"/>
                <a:cs typeface="Calibri"/>
              </a:rPr>
              <a:t>a</a:t>
            </a:r>
            <a:r>
              <a:rPr sz="675" spc="-7" baseline="-30864" dirty="0">
                <a:latin typeface="Calibri"/>
                <a:cs typeface="Calibri"/>
              </a:rPr>
              <a:t>n</a:t>
            </a:r>
            <a:r>
              <a:rPr sz="675" spc="-15" baseline="-30864" dirty="0">
                <a:latin typeface="Calibri"/>
                <a:cs typeface="Calibri"/>
              </a:rPr>
              <a:t>i</a:t>
            </a:r>
            <a:r>
              <a:rPr sz="675" spc="-7" baseline="-30864" dirty="0">
                <a:latin typeface="Calibri"/>
                <a:cs typeface="Calibri"/>
              </a:rPr>
              <a:t>z</a:t>
            </a:r>
            <a:r>
              <a:rPr sz="675" spc="-15" baseline="-30864" dirty="0">
                <a:latin typeface="Calibri"/>
                <a:cs typeface="Calibri"/>
              </a:rPr>
              <a:t>a</a:t>
            </a:r>
            <a:r>
              <a:rPr sz="675" baseline="-30864" dirty="0">
                <a:latin typeface="Calibri"/>
                <a:cs typeface="Calibri"/>
              </a:rPr>
              <a:t>r</a:t>
            </a:r>
            <a:r>
              <a:rPr sz="675" spc="-7" baseline="-30864" dirty="0">
                <a:latin typeface="Calibri"/>
                <a:cs typeface="Calibri"/>
              </a:rPr>
              <a:t> </a:t>
            </a:r>
            <a:r>
              <a:rPr sz="675" spc="7" baseline="-30864" dirty="0">
                <a:latin typeface="Calibri"/>
                <a:cs typeface="Calibri"/>
              </a:rPr>
              <a:t>a</a:t>
            </a:r>
            <a:r>
              <a:rPr sz="675" spc="-22" baseline="-30864" dirty="0">
                <a:latin typeface="Calibri"/>
                <a:cs typeface="Calibri"/>
              </a:rPr>
              <a:t> </a:t>
            </a:r>
            <a:r>
              <a:rPr sz="675" spc="-15" baseline="-30864" dirty="0">
                <a:latin typeface="Calibri"/>
                <a:cs typeface="Calibri"/>
              </a:rPr>
              <a:t>l</a:t>
            </a:r>
            <a:r>
              <a:rPr sz="675" spc="-7" baseline="-30864" dirty="0">
                <a:latin typeface="Calibri"/>
                <a:cs typeface="Calibri"/>
              </a:rPr>
              <a:t>o</a:t>
            </a:r>
            <a:r>
              <a:rPr sz="675" spc="7" baseline="-30864" dirty="0">
                <a:latin typeface="Calibri"/>
                <a:cs typeface="Calibri"/>
              </a:rPr>
              <a:t>s</a:t>
            </a:r>
            <a:r>
              <a:rPr sz="675" spc="-15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sere</a:t>
            </a:r>
            <a:r>
              <a:rPr sz="675" spc="7" baseline="-30864" dirty="0">
                <a:latin typeface="Calibri"/>
                <a:cs typeface="Calibri"/>
              </a:rPr>
              <a:t>s</a:t>
            </a:r>
            <a:r>
              <a:rPr sz="675" spc="-15" baseline="-30864" dirty="0">
                <a:latin typeface="Calibri"/>
                <a:cs typeface="Calibri"/>
              </a:rPr>
              <a:t> viv</a:t>
            </a:r>
            <a:r>
              <a:rPr sz="675" spc="-7" baseline="-30864" dirty="0">
                <a:latin typeface="Calibri"/>
                <a:cs typeface="Calibri"/>
              </a:rPr>
              <a:t>o</a:t>
            </a:r>
            <a:r>
              <a:rPr sz="675" spc="7" baseline="-30864" dirty="0">
                <a:latin typeface="Calibri"/>
                <a:cs typeface="Calibri"/>
              </a:rPr>
              <a:t>s</a:t>
            </a:r>
            <a:r>
              <a:rPr sz="675" spc="-15" baseline="-30864" dirty="0">
                <a:latin typeface="Calibri"/>
                <a:cs typeface="Calibri"/>
              </a:rPr>
              <a:t> </a:t>
            </a:r>
            <a:r>
              <a:rPr sz="675" spc="7" baseline="-30864" dirty="0">
                <a:latin typeface="Calibri"/>
                <a:cs typeface="Calibri"/>
              </a:rPr>
              <a:t>y</a:t>
            </a:r>
            <a:r>
              <a:rPr sz="675" spc="-22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e</a:t>
            </a:r>
            <a:r>
              <a:rPr sz="675" spc="-15" baseline="-30864" dirty="0">
                <a:latin typeface="Calibri"/>
                <a:cs typeface="Calibri"/>
              </a:rPr>
              <a:t>l</a:t>
            </a:r>
            <a:r>
              <a:rPr sz="675" spc="-7" baseline="-30864" dirty="0">
                <a:latin typeface="Calibri"/>
                <a:cs typeface="Calibri"/>
              </a:rPr>
              <a:t>emen</a:t>
            </a:r>
            <a:r>
              <a:rPr sz="675" spc="-15" baseline="-30864" dirty="0">
                <a:latin typeface="Calibri"/>
                <a:cs typeface="Calibri"/>
              </a:rPr>
              <a:t>t</a:t>
            </a:r>
            <a:r>
              <a:rPr sz="675" spc="-7" baseline="-30864" dirty="0">
                <a:latin typeface="Calibri"/>
                <a:cs typeface="Calibri"/>
              </a:rPr>
              <a:t>o</a:t>
            </a:r>
            <a:r>
              <a:rPr sz="675" spc="7" baseline="-30864" dirty="0">
                <a:latin typeface="Calibri"/>
                <a:cs typeface="Calibri"/>
              </a:rPr>
              <a:t>s</a:t>
            </a:r>
            <a:endParaRPr sz="675" baseline="-30864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784029" y="1064848"/>
            <a:ext cx="477520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5" dirty="0">
                <a:latin typeface="Calibri"/>
                <a:cs typeface="Calibri"/>
              </a:rPr>
              <a:t>proceso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tur</a:t>
            </a:r>
            <a:r>
              <a:rPr sz="450" spc="-10" dirty="0">
                <a:latin typeface="Calibri"/>
                <a:cs typeface="Calibri"/>
              </a:rPr>
              <a:t>ales.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741993" y="1272303"/>
            <a:ext cx="561975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5" dirty="0">
                <a:latin typeface="Calibri"/>
                <a:cs typeface="Calibri"/>
              </a:rPr>
              <a:t>obser</a:t>
            </a:r>
            <a:r>
              <a:rPr sz="450" spc="-10" dirty="0">
                <a:latin typeface="Calibri"/>
                <a:cs typeface="Calibri"/>
              </a:rPr>
              <a:t>v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entorno.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076829" y="1411050"/>
            <a:ext cx="1893570" cy="1479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733381" marR="12699" indent="-720682">
              <a:lnSpc>
                <a:spcPts val="530"/>
              </a:lnSpc>
            </a:pPr>
            <a:r>
              <a:rPr sz="450" spc="-10" dirty="0">
                <a:latin typeface="Calibri"/>
                <a:cs typeface="Calibri"/>
              </a:rPr>
              <a:t>C</a:t>
            </a:r>
            <a:r>
              <a:rPr sz="450" spc="-5" dirty="0">
                <a:latin typeface="Calibri"/>
                <a:cs typeface="Calibri"/>
              </a:rPr>
              <a:t>onsu</a:t>
            </a:r>
            <a:r>
              <a:rPr sz="450" spc="-10" dirty="0">
                <a:latin typeface="Calibri"/>
                <a:cs typeface="Calibri"/>
              </a:rPr>
              <a:t>lt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feren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fuen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i</a:t>
            </a:r>
            <a:r>
              <a:rPr sz="450" spc="-5" dirty="0">
                <a:latin typeface="Calibri"/>
                <a:cs typeface="Calibri"/>
              </a:rPr>
              <a:t>nform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ón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g</a:t>
            </a:r>
            <a:r>
              <a:rPr sz="450" spc="-10" dirty="0">
                <a:latin typeface="Calibri"/>
                <a:cs typeface="Calibri"/>
              </a:rPr>
              <a:t>ital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mpres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mp</a:t>
            </a:r>
            <a:r>
              <a:rPr sz="450" spc="-10" dirty="0">
                <a:latin typeface="Calibri"/>
                <a:cs typeface="Calibri"/>
              </a:rPr>
              <a:t>lia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b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intu</a:t>
            </a:r>
            <a:r>
              <a:rPr sz="450" spc="-10" dirty="0">
                <a:latin typeface="Calibri"/>
                <a:cs typeface="Calibri"/>
              </a:rPr>
              <a:t>y</a:t>
            </a:r>
            <a:r>
              <a:rPr sz="450" spc="-5" dirty="0">
                <a:latin typeface="Calibri"/>
                <a:cs typeface="Calibri"/>
              </a:rPr>
              <a:t>e.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324478" y="1615203"/>
            <a:ext cx="1398270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ep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esen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ne</a:t>
            </a:r>
            <a:r>
              <a:rPr sz="450" spc="5" dirty="0">
                <a:latin typeface="Calibri"/>
                <a:cs typeface="Calibri"/>
              </a:rPr>
              <a:t>ra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g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á</a:t>
            </a:r>
            <a:r>
              <a:rPr sz="450" spc="-5" dirty="0">
                <a:latin typeface="Calibri"/>
                <a:cs typeface="Calibri"/>
              </a:rPr>
              <a:t>f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b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u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al</a:t>
            </a:r>
            <a:r>
              <a:rPr sz="450" spc="-5" dirty="0">
                <a:latin typeface="Calibri"/>
                <a:cs typeface="Calibri"/>
              </a:rPr>
              <a:t>ez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999805" y="759540"/>
            <a:ext cx="1752600" cy="2152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635" algn="ctr">
              <a:lnSpc>
                <a:spcPts val="530"/>
              </a:lnSpc>
            </a:pPr>
            <a:r>
              <a:rPr sz="450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spc="-5" dirty="0">
                <a:latin typeface="Calibri"/>
                <a:cs typeface="Calibri"/>
              </a:rPr>
              <a:t>po</a:t>
            </a:r>
            <a:r>
              <a:rPr sz="450" spc="-10" dirty="0">
                <a:latin typeface="Calibri"/>
                <a:cs typeface="Calibri"/>
              </a:rPr>
              <a:t>y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recurso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i</a:t>
            </a:r>
            <a:r>
              <a:rPr sz="450" spc="-5" dirty="0">
                <a:latin typeface="Calibri"/>
                <a:cs typeface="Calibri"/>
              </a:rPr>
              <a:t>mpreso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g</a:t>
            </a:r>
            <a:r>
              <a:rPr sz="450" spc="-10" dirty="0">
                <a:latin typeface="Calibri"/>
                <a:cs typeface="Calibri"/>
              </a:rPr>
              <a:t>ital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fo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ogr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f</a:t>
            </a:r>
            <a:r>
              <a:rPr sz="450" spc="-10" dirty="0">
                <a:latin typeface="Calibri"/>
                <a:cs typeface="Calibri"/>
              </a:rPr>
              <a:t>ía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i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á</a:t>
            </a:r>
            <a:r>
              <a:rPr sz="450" spc="-5" dirty="0">
                <a:latin typeface="Calibri"/>
                <a:cs typeface="Calibri"/>
              </a:rPr>
              <a:t>gene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vi</a:t>
            </a:r>
            <a:r>
              <a:rPr sz="450" spc="-5" dirty="0">
                <a:latin typeface="Calibri"/>
                <a:cs typeface="Calibri"/>
              </a:rPr>
              <a:t>deo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ra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ofund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z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conoc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spc="-5" dirty="0">
                <a:latin typeface="Calibri"/>
                <a:cs typeface="Calibri"/>
              </a:rPr>
              <a:t>ce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iv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tur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lez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comunid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reg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ones.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058543" y="1102440"/>
            <a:ext cx="1633220" cy="1479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565751" marR="12699" indent="-553687">
              <a:lnSpc>
                <a:spcPts val="530"/>
              </a:lnSpc>
            </a:pP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tur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lez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est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blece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seme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nz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diferenc</a:t>
            </a:r>
            <a:r>
              <a:rPr sz="450" spc="-10" dirty="0">
                <a:latin typeface="Calibri"/>
                <a:cs typeface="Calibri"/>
              </a:rPr>
              <a:t>ia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v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z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que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spc="-5" dirty="0">
                <a:latin typeface="Calibri"/>
                <a:cs typeface="Calibri"/>
              </a:rPr>
              <a:t>prec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iv</a:t>
            </a:r>
            <a:r>
              <a:rPr sz="450" spc="-5" dirty="0">
                <a:latin typeface="Calibri"/>
                <a:cs typeface="Calibri"/>
              </a:rPr>
              <a:t>ers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984695" y="1309893"/>
            <a:ext cx="178244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734016" marR="12699" indent="-721952">
              <a:lnSpc>
                <a:spcPts val="530"/>
              </a:lnSpc>
            </a:pPr>
            <a:r>
              <a:rPr sz="450" spc="-5" dirty="0">
                <a:latin typeface="Calibri"/>
                <a:cs typeface="Calibri"/>
              </a:rPr>
              <a:t>Obser</a:t>
            </a:r>
            <a:r>
              <a:rPr sz="450" spc="-10" dirty="0">
                <a:latin typeface="Calibri"/>
                <a:cs typeface="Calibri"/>
              </a:rPr>
              <a:t>v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x</a:t>
            </a:r>
            <a:r>
              <a:rPr sz="450" spc="-5" dirty="0">
                <a:latin typeface="Calibri"/>
                <a:cs typeface="Calibri"/>
              </a:rPr>
              <a:t>per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men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emen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ur</a:t>
            </a:r>
            <a:r>
              <a:rPr sz="450" spc="-10" dirty="0">
                <a:latin typeface="Calibri"/>
                <a:cs typeface="Calibri"/>
              </a:rPr>
              <a:t>al</a:t>
            </a:r>
            <a:r>
              <a:rPr sz="450" spc="-5" dirty="0">
                <a:latin typeface="Calibri"/>
                <a:cs typeface="Calibri"/>
              </a:rPr>
              <a:t>ez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comun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reg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h</a:t>
            </a:r>
            <a:r>
              <a:rPr sz="450" spc="-10" dirty="0">
                <a:latin typeface="Calibri"/>
                <a:cs typeface="Calibri"/>
              </a:rPr>
              <a:t>alla</a:t>
            </a:r>
            <a:r>
              <a:rPr sz="450" spc="-5" dirty="0">
                <a:latin typeface="Calibri"/>
                <a:cs typeface="Calibri"/>
              </a:rPr>
              <a:t>zgos.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045845" y="1513136"/>
            <a:ext cx="1659889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95244" marR="12699" indent="-82545">
              <a:lnSpc>
                <a:spcPts val="530"/>
              </a:lnSpc>
            </a:pPr>
            <a:r>
              <a:rPr sz="450" dirty="0">
                <a:latin typeface="Calibri"/>
                <a:cs typeface="Calibri"/>
              </a:rPr>
              <a:t>Ex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li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ala</a:t>
            </a:r>
            <a:r>
              <a:rPr sz="450" spc="-5" dirty="0">
                <a:latin typeface="Calibri"/>
                <a:cs typeface="Calibri"/>
              </a:rPr>
              <a:t>br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engu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ern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procesos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f</a:t>
            </a:r>
            <a:r>
              <a:rPr sz="450" spc="-5" dirty="0">
                <a:latin typeface="Calibri"/>
                <a:cs typeface="Calibri"/>
              </a:rPr>
              <a:t>enómeno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tur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le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x</a:t>
            </a:r>
            <a:r>
              <a:rPr sz="450" spc="-5" dirty="0">
                <a:latin typeface="Calibri"/>
                <a:cs typeface="Calibri"/>
              </a:rPr>
              <a:t>per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mentos</a:t>
            </a:r>
            <a:r>
              <a:rPr sz="450" dirty="0">
                <a:latin typeface="Calibri"/>
                <a:cs typeface="Calibri"/>
              </a:rPr>
              <a:t>;</a:t>
            </a:r>
            <a:r>
              <a:rPr sz="450" spc="-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represent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recurso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gr</a:t>
            </a:r>
            <a:r>
              <a:rPr sz="450" spc="-10" dirty="0">
                <a:latin typeface="Calibri"/>
                <a:cs typeface="Calibri"/>
              </a:rPr>
              <a:t>á</a:t>
            </a:r>
            <a:r>
              <a:rPr sz="450" spc="-5" dirty="0">
                <a:latin typeface="Calibri"/>
                <a:cs typeface="Calibri"/>
              </a:rPr>
              <a:t>f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cos.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27036" y="1953230"/>
            <a:ext cx="1270000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61590">
              <a:lnSpc>
                <a:spcPts val="530"/>
              </a:lnSpc>
            </a:pPr>
            <a:r>
              <a:rPr sz="450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bere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ilia</a:t>
            </a:r>
            <a:r>
              <a:rPr sz="450" spc="-5" dirty="0">
                <a:latin typeface="Calibri"/>
                <a:cs typeface="Calibri"/>
              </a:rPr>
              <a:t>re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comun</a:t>
            </a:r>
            <a:r>
              <a:rPr sz="450" spc="-10" dirty="0">
                <a:latin typeface="Calibri"/>
                <a:cs typeface="Calibri"/>
              </a:rPr>
              <a:t>ita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resue</a:t>
            </a:r>
            <a:r>
              <a:rPr sz="450" spc="-10" dirty="0">
                <a:latin typeface="Calibri"/>
                <a:cs typeface="Calibri"/>
              </a:rPr>
              <a:t>lv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si</a:t>
            </a:r>
            <a:r>
              <a:rPr sz="450" spc="-5" dirty="0">
                <a:latin typeface="Calibri"/>
                <a:cs typeface="Calibri"/>
              </a:rPr>
              <a:t>tu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necesid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hog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comunid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453765" y="1736526"/>
            <a:ext cx="1602740" cy="1587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04458" marR="12699" indent="-192394">
              <a:lnSpc>
                <a:spcPct val="105000"/>
              </a:lnSpc>
            </a:pPr>
            <a:r>
              <a:rPr sz="450" spc="-5" dirty="0">
                <a:latin typeface="Calibri"/>
                <a:cs typeface="Calibri"/>
              </a:rPr>
              <a:t>Iden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f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bere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ilia</a:t>
            </a:r>
            <a:r>
              <a:rPr sz="450" spc="-5" dirty="0">
                <a:latin typeface="Calibri"/>
                <a:cs typeface="Calibri"/>
              </a:rPr>
              <a:t>re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ú</a:t>
            </a:r>
            <a:r>
              <a:rPr sz="450" spc="-10" dirty="0">
                <a:latin typeface="Calibri"/>
                <a:cs typeface="Calibri"/>
              </a:rPr>
              <a:t>til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vi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pone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esg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i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egr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 fí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person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518854" y="1950692"/>
            <a:ext cx="1472565" cy="1479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19386" marR="12699" indent="-307322">
              <a:lnSpc>
                <a:spcPts val="530"/>
              </a:lnSpc>
            </a:pPr>
            <a:r>
              <a:rPr sz="450" spc="-10" dirty="0">
                <a:latin typeface="Calibri"/>
                <a:cs typeface="Calibri"/>
              </a:rPr>
              <a:t>C</a:t>
            </a:r>
            <a:r>
              <a:rPr sz="450" spc="-5" dirty="0">
                <a:latin typeface="Calibri"/>
                <a:cs typeface="Calibri"/>
              </a:rPr>
              <a:t>omp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al</a:t>
            </a:r>
            <a:r>
              <a:rPr sz="450" spc="-5" dirty="0">
                <a:latin typeface="Calibri"/>
                <a:cs typeface="Calibri"/>
              </a:rPr>
              <a:t>guno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bere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ilia</a:t>
            </a:r>
            <a:r>
              <a:rPr sz="450" spc="-5" dirty="0">
                <a:latin typeface="Calibri"/>
                <a:cs typeface="Calibri"/>
              </a:rPr>
              <a:t>re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descubr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si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ili</a:t>
            </a:r>
            <a:r>
              <a:rPr sz="450" spc="-5" dirty="0">
                <a:latin typeface="Calibri"/>
                <a:cs typeface="Calibri"/>
              </a:rPr>
              <a:t>tude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ilias.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444242" y="2120555"/>
            <a:ext cx="3533775" cy="1174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75" baseline="-30864" dirty="0">
                <a:latin typeface="Calibri"/>
                <a:cs typeface="Calibri"/>
              </a:rPr>
              <a:t>S</a:t>
            </a:r>
            <a:r>
              <a:rPr sz="675" spc="7" baseline="-30864" dirty="0">
                <a:latin typeface="Calibri"/>
                <a:cs typeface="Calibri"/>
              </a:rPr>
              <a:t>e</a:t>
            </a:r>
            <a:r>
              <a:rPr sz="675" spc="-15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f</a:t>
            </a:r>
            <a:r>
              <a:rPr sz="675" spc="-15" baseline="-30864" dirty="0">
                <a:latin typeface="Calibri"/>
                <a:cs typeface="Calibri"/>
              </a:rPr>
              <a:t>a</a:t>
            </a:r>
            <a:r>
              <a:rPr sz="675" spc="-7" baseline="-30864" dirty="0">
                <a:latin typeface="Calibri"/>
                <a:cs typeface="Calibri"/>
              </a:rPr>
              <a:t>m</a:t>
            </a:r>
            <a:r>
              <a:rPr sz="675" spc="-15" baseline="-30864" dirty="0">
                <a:latin typeface="Calibri"/>
                <a:cs typeface="Calibri"/>
              </a:rPr>
              <a:t>ilia</a:t>
            </a:r>
            <a:r>
              <a:rPr sz="675" spc="-7" baseline="-30864" dirty="0">
                <a:latin typeface="Calibri"/>
                <a:cs typeface="Calibri"/>
              </a:rPr>
              <a:t>r</a:t>
            </a:r>
            <a:r>
              <a:rPr sz="675" spc="-15" baseline="-30864" dirty="0">
                <a:latin typeface="Calibri"/>
                <a:cs typeface="Calibri"/>
              </a:rPr>
              <a:t>i</a:t>
            </a:r>
            <a:r>
              <a:rPr sz="675" spc="-7" baseline="-30864" dirty="0">
                <a:latin typeface="Calibri"/>
                <a:cs typeface="Calibri"/>
              </a:rPr>
              <a:t>z</a:t>
            </a:r>
            <a:r>
              <a:rPr sz="675" spc="7" baseline="-30864" dirty="0">
                <a:latin typeface="Calibri"/>
                <a:cs typeface="Calibri"/>
              </a:rPr>
              <a:t>a</a:t>
            </a:r>
            <a:r>
              <a:rPr sz="675" spc="-22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co</a:t>
            </a:r>
            <a:r>
              <a:rPr sz="675" spc="7" baseline="-30864" dirty="0">
                <a:latin typeface="Calibri"/>
                <a:cs typeface="Calibri"/>
              </a:rPr>
              <a:t>n</a:t>
            </a:r>
            <a:r>
              <a:rPr sz="675" spc="-15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h</a:t>
            </a:r>
            <a:r>
              <a:rPr sz="675" spc="-15" baseline="-30864" dirty="0">
                <a:latin typeface="Calibri"/>
                <a:cs typeface="Calibri"/>
              </a:rPr>
              <a:t>i</a:t>
            </a:r>
            <a:r>
              <a:rPr sz="675" spc="-7" baseline="-30864" dirty="0">
                <a:latin typeface="Calibri"/>
                <a:cs typeface="Calibri"/>
              </a:rPr>
              <a:t>s</a:t>
            </a:r>
            <a:r>
              <a:rPr sz="675" spc="-15" baseline="-30864" dirty="0">
                <a:latin typeface="Calibri"/>
                <a:cs typeface="Calibri"/>
              </a:rPr>
              <a:t>t</a:t>
            </a:r>
            <a:r>
              <a:rPr sz="675" spc="-7" baseline="-30864" dirty="0">
                <a:latin typeface="Calibri"/>
                <a:cs typeface="Calibri"/>
              </a:rPr>
              <a:t>or</a:t>
            </a:r>
            <a:r>
              <a:rPr sz="675" spc="-15" baseline="-30864" dirty="0">
                <a:latin typeface="Calibri"/>
                <a:cs typeface="Calibri"/>
              </a:rPr>
              <a:t>ia</a:t>
            </a:r>
            <a:r>
              <a:rPr sz="675" spc="-7" baseline="-30864" dirty="0">
                <a:latin typeface="Calibri"/>
                <a:cs typeface="Calibri"/>
              </a:rPr>
              <a:t>s</a:t>
            </a:r>
            <a:r>
              <a:rPr sz="675" baseline="-30864" dirty="0">
                <a:latin typeface="Calibri"/>
                <a:cs typeface="Calibri"/>
              </a:rPr>
              <a:t>,</a:t>
            </a:r>
            <a:r>
              <a:rPr sz="675" spc="-15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m</a:t>
            </a:r>
            <a:r>
              <a:rPr sz="675" spc="-15" baseline="-30864" dirty="0">
                <a:latin typeface="Calibri"/>
                <a:cs typeface="Calibri"/>
              </a:rPr>
              <a:t>it</a:t>
            </a:r>
            <a:r>
              <a:rPr sz="675" spc="-7" baseline="-30864" dirty="0">
                <a:latin typeface="Calibri"/>
                <a:cs typeface="Calibri"/>
              </a:rPr>
              <a:t>o</a:t>
            </a:r>
            <a:r>
              <a:rPr sz="675" spc="7" baseline="-30864" dirty="0">
                <a:latin typeface="Calibri"/>
                <a:cs typeface="Calibri"/>
              </a:rPr>
              <a:t>s</a:t>
            </a:r>
            <a:r>
              <a:rPr sz="675" spc="-15" baseline="-30864" dirty="0">
                <a:latin typeface="Calibri"/>
                <a:cs typeface="Calibri"/>
              </a:rPr>
              <a:t> </a:t>
            </a:r>
            <a:r>
              <a:rPr sz="675" spc="7" baseline="-30864" dirty="0">
                <a:latin typeface="Calibri"/>
                <a:cs typeface="Calibri"/>
              </a:rPr>
              <a:t>y</a:t>
            </a:r>
            <a:r>
              <a:rPr sz="675" spc="-22" baseline="-30864" dirty="0">
                <a:latin typeface="Calibri"/>
                <a:cs typeface="Calibri"/>
              </a:rPr>
              <a:t> </a:t>
            </a:r>
            <a:r>
              <a:rPr sz="675" spc="-15" baseline="-30864" dirty="0">
                <a:latin typeface="Calibri"/>
                <a:cs typeface="Calibri"/>
              </a:rPr>
              <a:t>l</a:t>
            </a:r>
            <a:r>
              <a:rPr sz="675" spc="-7" baseline="-30864" dirty="0">
                <a:latin typeface="Calibri"/>
                <a:cs typeface="Calibri"/>
              </a:rPr>
              <a:t>e</a:t>
            </a:r>
            <a:r>
              <a:rPr sz="675" spc="-15" baseline="-30864" dirty="0">
                <a:latin typeface="Calibri"/>
                <a:cs typeface="Calibri"/>
              </a:rPr>
              <a:t>y</a:t>
            </a:r>
            <a:r>
              <a:rPr sz="675" spc="-7" baseline="-30864" dirty="0">
                <a:latin typeface="Calibri"/>
                <a:cs typeface="Calibri"/>
              </a:rPr>
              <a:t>end</a:t>
            </a:r>
            <a:r>
              <a:rPr sz="675" spc="-15" baseline="-30864" dirty="0">
                <a:latin typeface="Calibri"/>
                <a:cs typeface="Calibri"/>
              </a:rPr>
              <a:t>a</a:t>
            </a:r>
            <a:r>
              <a:rPr sz="675" spc="7" baseline="-30864" dirty="0">
                <a:latin typeface="Calibri"/>
                <a:cs typeface="Calibri"/>
              </a:rPr>
              <a:t>s</a:t>
            </a:r>
            <a:r>
              <a:rPr sz="675" spc="-15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d</a:t>
            </a:r>
            <a:r>
              <a:rPr sz="675" spc="7" baseline="-30864" dirty="0">
                <a:latin typeface="Calibri"/>
                <a:cs typeface="Calibri"/>
              </a:rPr>
              <a:t>e</a:t>
            </a:r>
            <a:r>
              <a:rPr sz="675" spc="-15" baseline="-30864" dirty="0">
                <a:latin typeface="Calibri"/>
                <a:cs typeface="Calibri"/>
              </a:rPr>
              <a:t> l</a:t>
            </a:r>
            <a:r>
              <a:rPr sz="675" spc="7" baseline="-30864" dirty="0">
                <a:latin typeface="Calibri"/>
                <a:cs typeface="Calibri"/>
              </a:rPr>
              <a:t>a</a:t>
            </a:r>
            <a:r>
              <a:rPr sz="675" spc="-22" baseline="-30864" dirty="0">
                <a:latin typeface="Calibri"/>
                <a:cs typeface="Calibri"/>
              </a:rPr>
              <a:t> </a:t>
            </a:r>
            <a:r>
              <a:rPr sz="675" spc="-15" baseline="-30864" dirty="0">
                <a:latin typeface="Calibri"/>
                <a:cs typeface="Calibri"/>
              </a:rPr>
              <a:t>t</a:t>
            </a:r>
            <a:r>
              <a:rPr sz="675" spc="-7" baseline="-30864" dirty="0">
                <a:latin typeface="Calibri"/>
                <a:cs typeface="Calibri"/>
              </a:rPr>
              <a:t>r</a:t>
            </a:r>
            <a:r>
              <a:rPr sz="675" spc="-15" baseline="-30864" dirty="0">
                <a:latin typeface="Calibri"/>
                <a:cs typeface="Calibri"/>
              </a:rPr>
              <a:t>a</a:t>
            </a:r>
            <a:r>
              <a:rPr sz="675" spc="-7" baseline="-30864" dirty="0">
                <a:latin typeface="Calibri"/>
                <a:cs typeface="Calibri"/>
              </a:rPr>
              <a:t>d</a:t>
            </a:r>
            <a:r>
              <a:rPr sz="675" spc="-15" baseline="-30864" dirty="0">
                <a:latin typeface="Calibri"/>
                <a:cs typeface="Calibri"/>
              </a:rPr>
              <a:t>i</a:t>
            </a:r>
            <a:r>
              <a:rPr sz="675" spc="-7" baseline="-30864" dirty="0">
                <a:latin typeface="Calibri"/>
                <a:cs typeface="Calibri"/>
              </a:rPr>
              <a:t>c</a:t>
            </a:r>
            <a:r>
              <a:rPr sz="675" spc="-15" baseline="-30864" dirty="0">
                <a:latin typeface="Calibri"/>
                <a:cs typeface="Calibri"/>
              </a:rPr>
              <a:t>i</a:t>
            </a:r>
            <a:r>
              <a:rPr sz="675" spc="-7" baseline="-30864" dirty="0">
                <a:latin typeface="Calibri"/>
                <a:cs typeface="Calibri"/>
              </a:rPr>
              <a:t>ó</a:t>
            </a:r>
            <a:r>
              <a:rPr sz="675" spc="7" baseline="-30864" dirty="0">
                <a:latin typeface="Calibri"/>
                <a:cs typeface="Calibri"/>
              </a:rPr>
              <a:t>n</a:t>
            </a:r>
            <a:r>
              <a:rPr sz="675" spc="-15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or</a:t>
            </a:r>
            <a:r>
              <a:rPr sz="675" spc="-15" baseline="-30864" dirty="0">
                <a:latin typeface="Calibri"/>
                <a:cs typeface="Calibri"/>
              </a:rPr>
              <a:t>a</a:t>
            </a:r>
            <a:r>
              <a:rPr sz="675" baseline="-30864" dirty="0">
                <a:latin typeface="Calibri"/>
                <a:cs typeface="Calibri"/>
              </a:rPr>
              <a:t>l</a:t>
            </a:r>
            <a:r>
              <a:rPr sz="675" spc="-15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d</a:t>
            </a:r>
            <a:r>
              <a:rPr sz="675" spc="7" baseline="-30864" dirty="0">
                <a:latin typeface="Calibri"/>
                <a:cs typeface="Calibri"/>
              </a:rPr>
              <a:t>e</a:t>
            </a:r>
            <a:r>
              <a:rPr sz="675" spc="-15" baseline="-30864" dirty="0">
                <a:latin typeface="Calibri"/>
                <a:cs typeface="Calibri"/>
              </a:rPr>
              <a:t> l</a:t>
            </a:r>
            <a:r>
              <a:rPr sz="675" spc="7" baseline="-30864" dirty="0">
                <a:latin typeface="Calibri"/>
                <a:cs typeface="Calibri"/>
              </a:rPr>
              <a:t>a </a:t>
            </a:r>
            <a:r>
              <a:rPr sz="675" spc="22" baseline="-30864" dirty="0">
                <a:latin typeface="Calibri"/>
                <a:cs typeface="Calibri"/>
              </a:rPr>
              <a:t> </a:t>
            </a:r>
            <a:r>
              <a:rPr sz="450" dirty="0">
                <a:latin typeface="Calibri"/>
                <a:cs typeface="Calibri"/>
              </a:rPr>
              <a:t>Ex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li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engu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ern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ala</a:t>
            </a:r>
            <a:r>
              <a:rPr sz="450" spc="-5" dirty="0">
                <a:latin typeface="Calibri"/>
                <a:cs typeface="Calibri"/>
              </a:rPr>
              <a:t>br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f</a:t>
            </a:r>
            <a:r>
              <a:rPr sz="450" spc="-5" dirty="0">
                <a:latin typeface="Calibri"/>
                <a:cs typeface="Calibri"/>
              </a:rPr>
              <a:t>enómeno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ur</a:t>
            </a:r>
            <a:r>
              <a:rPr sz="450" spc="-10" dirty="0">
                <a:latin typeface="Calibri"/>
                <a:cs typeface="Calibri"/>
              </a:rPr>
              <a:t>al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d</a:t>
            </a:r>
            <a:r>
              <a:rPr sz="450" spc="5" dirty="0">
                <a:latin typeface="Calibri"/>
                <a:cs typeface="Calibri"/>
              </a:rPr>
              <a:t>e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623629" y="2222579"/>
            <a:ext cx="1263015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5" dirty="0">
                <a:latin typeface="Calibri"/>
                <a:cs typeface="Calibri"/>
              </a:rPr>
              <a:t>comun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x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lica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fenómeno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ur</a:t>
            </a:r>
            <a:r>
              <a:rPr sz="450" spc="-10" dirty="0">
                <a:latin typeface="Calibri"/>
                <a:cs typeface="Calibri"/>
              </a:rPr>
              <a:t>al</a:t>
            </a:r>
            <a:r>
              <a:rPr sz="450" spc="-5" dirty="0">
                <a:latin typeface="Calibri"/>
                <a:cs typeface="Calibri"/>
              </a:rPr>
              <a:t>ez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068034" y="1702236"/>
            <a:ext cx="1908810" cy="1587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54607">
              <a:lnSpc>
                <a:spcPct val="105000"/>
              </a:lnSpc>
            </a:pPr>
            <a:r>
              <a:rPr sz="450" dirty="0">
                <a:latin typeface="Calibri"/>
                <a:cs typeface="Calibri"/>
              </a:rPr>
              <a:t>S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ecc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bere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ilia</a:t>
            </a:r>
            <a:r>
              <a:rPr sz="450" spc="-5" dirty="0">
                <a:latin typeface="Calibri"/>
                <a:cs typeface="Calibri"/>
              </a:rPr>
              <a:t>re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comun</a:t>
            </a:r>
            <a:r>
              <a:rPr sz="450" spc="-10" dirty="0">
                <a:latin typeface="Calibri"/>
                <a:cs typeface="Calibri"/>
              </a:rPr>
              <a:t>ita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ú</a:t>
            </a:r>
            <a:r>
              <a:rPr sz="450" spc="-10" dirty="0">
                <a:latin typeface="Calibri"/>
                <a:cs typeface="Calibri"/>
              </a:rPr>
              <a:t>til</a:t>
            </a:r>
            <a:r>
              <a:rPr sz="450" spc="-5" dirty="0">
                <a:latin typeface="Calibri"/>
                <a:cs typeface="Calibri"/>
              </a:rPr>
              <a:t>es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reso</a:t>
            </a:r>
            <a:r>
              <a:rPr sz="450" spc="-10" dirty="0">
                <a:latin typeface="Calibri"/>
                <a:cs typeface="Calibri"/>
              </a:rPr>
              <a:t>lv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s</a:t>
            </a:r>
            <a:r>
              <a:rPr sz="450" spc="-10" dirty="0">
                <a:latin typeface="Calibri"/>
                <a:cs typeface="Calibri"/>
              </a:rPr>
              <a:t>it</a:t>
            </a:r>
            <a:r>
              <a:rPr sz="450" spc="-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di</a:t>
            </a:r>
            <a:r>
              <a:rPr sz="450" spc="-10" dirty="0">
                <a:latin typeface="Calibri"/>
                <a:cs typeface="Calibri"/>
              </a:rPr>
              <a:t>v</a:t>
            </a:r>
            <a:r>
              <a:rPr sz="450" spc="-5" dirty="0">
                <a:latin typeface="Calibri"/>
                <a:cs typeface="Calibri"/>
              </a:rPr>
              <a:t>ers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cuid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integrid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dem</a:t>
            </a:r>
            <a:r>
              <a:rPr sz="450" spc="-10" dirty="0">
                <a:latin typeface="Calibri"/>
                <a:cs typeface="Calibri"/>
              </a:rPr>
              <a:t>ás.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069623" y="1913100"/>
            <a:ext cx="3676015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econoc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be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ilia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mod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f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quece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re   </a:t>
            </a:r>
            <a:r>
              <a:rPr sz="450" spc="2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Di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ngue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ay</a:t>
            </a:r>
            <a:r>
              <a:rPr sz="450" spc="-5" dirty="0">
                <a:latin typeface="Calibri"/>
                <a:cs typeface="Calibri"/>
              </a:rPr>
              <a:t>ud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person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it</a:t>
            </a:r>
            <a:r>
              <a:rPr sz="450" spc="-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la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bere</a:t>
            </a:r>
            <a:r>
              <a:rPr sz="450" spc="5" dirty="0">
                <a:latin typeface="Calibri"/>
                <a:cs typeface="Calibri"/>
              </a:rPr>
              <a:t>s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637946" y="1980898"/>
            <a:ext cx="770890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person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un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comunid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062509" y="2188289"/>
            <a:ext cx="3642360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5" dirty="0">
                <a:latin typeface="Calibri"/>
                <a:cs typeface="Calibri"/>
              </a:rPr>
              <a:t>le</a:t>
            </a:r>
            <a:r>
              <a:rPr sz="450" spc="-10" dirty="0">
                <a:latin typeface="Calibri"/>
                <a:cs typeface="Calibri"/>
              </a:rPr>
              <a:t>y</a:t>
            </a:r>
            <a:r>
              <a:rPr sz="450" spc="-5" dirty="0">
                <a:latin typeface="Calibri"/>
                <a:cs typeface="Calibri"/>
              </a:rPr>
              <a:t>end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his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or</a:t>
            </a:r>
            <a:r>
              <a:rPr sz="450" spc="-10" dirty="0">
                <a:latin typeface="Calibri"/>
                <a:cs typeface="Calibri"/>
              </a:rPr>
              <a:t>ia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comunid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ay</a:t>
            </a:r>
            <a:r>
              <a:rPr sz="450" spc="-5" dirty="0">
                <a:latin typeface="Calibri"/>
                <a:cs typeface="Calibri"/>
              </a:rPr>
              <a:t>ud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lo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fuen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      </a:t>
            </a:r>
            <a:r>
              <a:rPr sz="450" spc="-2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Ind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g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fuen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consu</a:t>
            </a:r>
            <a:r>
              <a:rPr sz="450" spc="-10" dirty="0">
                <a:latin typeface="Calibri"/>
                <a:cs typeface="Calibri"/>
              </a:rPr>
              <a:t>lta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i</a:t>
            </a:r>
            <a:r>
              <a:rPr sz="450" spc="-5" dirty="0">
                <a:latin typeface="Calibri"/>
                <a:cs typeface="Calibri"/>
              </a:rPr>
              <a:t>nc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y</a:t>
            </a:r>
            <a:r>
              <a:rPr sz="450" spc="-5" dirty="0">
                <a:latin typeface="Calibri"/>
                <a:cs typeface="Calibri"/>
              </a:rPr>
              <a:t>end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med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i</a:t>
            </a:r>
            <a:r>
              <a:rPr sz="450" spc="-5" dirty="0">
                <a:latin typeface="Calibri"/>
                <a:cs typeface="Calibri"/>
              </a:rPr>
              <a:t>mpreso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869721" y="2256000"/>
            <a:ext cx="307340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consul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106168" y="1702236"/>
            <a:ext cx="1537970" cy="1587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67306" marR="12699" indent="-55240">
              <a:lnSpc>
                <a:spcPct val="105000"/>
              </a:lnSpc>
            </a:pPr>
            <a:r>
              <a:rPr sz="450" dirty="0">
                <a:latin typeface="Calibri"/>
                <a:cs typeface="Calibri"/>
              </a:rPr>
              <a:t>Pr</a:t>
            </a:r>
            <a:r>
              <a:rPr sz="450" spc="-5" dirty="0">
                <a:latin typeface="Calibri"/>
                <a:cs typeface="Calibri"/>
              </a:rPr>
              <a:t>opon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al</a:t>
            </a:r>
            <a:r>
              <a:rPr sz="450" spc="-5" dirty="0">
                <a:latin typeface="Calibri"/>
                <a:cs typeface="Calibri"/>
              </a:rPr>
              <a:t>guno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bere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ilia</a:t>
            </a:r>
            <a:r>
              <a:rPr sz="450" spc="-5" dirty="0">
                <a:latin typeface="Calibri"/>
                <a:cs typeface="Calibri"/>
              </a:rPr>
              <a:t>re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comun</a:t>
            </a:r>
            <a:r>
              <a:rPr sz="450" spc="-10" dirty="0">
                <a:latin typeface="Calibri"/>
                <a:cs typeface="Calibri"/>
              </a:rPr>
              <a:t>ita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reso</a:t>
            </a:r>
            <a:r>
              <a:rPr sz="450" spc="-10" dirty="0">
                <a:latin typeface="Calibri"/>
                <a:cs typeface="Calibri"/>
              </a:rPr>
              <a:t>lv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r </a:t>
            </a:r>
            <a:r>
              <a:rPr sz="450" spc="-5" dirty="0">
                <a:latin typeface="Calibri"/>
                <a:cs typeface="Calibri"/>
              </a:rPr>
              <a:t>necesid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si</a:t>
            </a:r>
            <a:r>
              <a:rPr sz="450" spc="-5" dirty="0">
                <a:latin typeface="Calibri"/>
                <a:cs typeface="Calibri"/>
              </a:rPr>
              <a:t>tu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hog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escuel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comunid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002155" y="1984198"/>
            <a:ext cx="1747520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97149" marR="12699" indent="-85085">
              <a:lnSpc>
                <a:spcPts val="530"/>
              </a:lnSpc>
            </a:pPr>
            <a:r>
              <a:rPr sz="450" spc="-5" dirty="0">
                <a:latin typeface="Calibri"/>
                <a:cs typeface="Calibri"/>
              </a:rPr>
              <a:t>comun</a:t>
            </a:r>
            <a:r>
              <a:rPr sz="450" spc="-10" dirty="0">
                <a:latin typeface="Calibri"/>
                <a:cs typeface="Calibri"/>
              </a:rPr>
              <a:t>ita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ú</a:t>
            </a:r>
            <a:r>
              <a:rPr sz="450" spc="-10" dirty="0">
                <a:latin typeface="Calibri"/>
                <a:cs typeface="Calibri"/>
              </a:rPr>
              <a:t>til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cu</a:t>
            </a:r>
            <a:r>
              <a:rPr sz="450" spc="-10" dirty="0">
                <a:latin typeface="Calibri"/>
                <a:cs typeface="Calibri"/>
              </a:rPr>
              <a:t>á</a:t>
            </a:r>
            <a:r>
              <a:rPr sz="450" spc="-5" dirty="0">
                <a:latin typeface="Calibri"/>
                <a:cs typeface="Calibri"/>
              </a:rPr>
              <a:t>nd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debe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comp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emen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spc="-5" dirty="0">
                <a:latin typeface="Calibri"/>
                <a:cs typeface="Calibri"/>
              </a:rPr>
              <a:t>rs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y</a:t>
            </a:r>
            <a:r>
              <a:rPr sz="450" spc="-5" dirty="0">
                <a:latin typeface="Calibri"/>
                <a:cs typeface="Calibri"/>
              </a:rPr>
              <a:t>/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spc="-5" dirty="0">
                <a:latin typeface="Calibri"/>
                <a:cs typeface="Calibri"/>
              </a:rPr>
              <a:t>rs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conocim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os</a:t>
            </a:r>
            <a:r>
              <a:rPr sz="450" dirty="0">
                <a:latin typeface="Calibri"/>
                <a:cs typeface="Calibri"/>
              </a:rPr>
              <a:t>;</a:t>
            </a:r>
            <a:r>
              <a:rPr sz="450" spc="-5" dirty="0">
                <a:latin typeface="Calibri"/>
                <a:cs typeface="Calibri"/>
              </a:rPr>
              <a:t> cu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nd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i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egr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dem</a:t>
            </a:r>
            <a:r>
              <a:rPr sz="450" spc="-10" dirty="0">
                <a:latin typeface="Calibri"/>
                <a:cs typeface="Calibri"/>
              </a:rPr>
              <a:t>á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985488" y="2256000"/>
            <a:ext cx="1780539" cy="3829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R="635" algn="ctr"/>
            <a:r>
              <a:rPr sz="450" spc="-5" dirty="0">
                <a:latin typeface="Calibri"/>
                <a:cs typeface="Calibri"/>
              </a:rPr>
              <a:t>dig</a:t>
            </a:r>
            <a:r>
              <a:rPr sz="450" spc="-10" dirty="0">
                <a:latin typeface="Calibri"/>
                <a:cs typeface="Calibri"/>
              </a:rPr>
              <a:t>ita</a:t>
            </a:r>
            <a:r>
              <a:rPr sz="450" spc="-5" dirty="0">
                <a:latin typeface="Calibri"/>
                <a:cs typeface="Calibri"/>
              </a:rPr>
              <a:t>les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bere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pr</a:t>
            </a:r>
            <a:r>
              <a:rPr sz="450" spc="-10" dirty="0">
                <a:latin typeface="Calibri"/>
                <a:cs typeface="Calibri"/>
              </a:rPr>
              <a:t>á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lug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cuid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tur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lez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  <a:p>
            <a:pPr marL="12699" marR="12699" indent="-1270" algn="ctr">
              <a:lnSpc>
                <a:spcPct val="100800"/>
              </a:lnSpc>
              <a:spcBef>
                <a:spcPts val="180"/>
              </a:spcBef>
            </a:pPr>
            <a:r>
              <a:rPr sz="450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f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ner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-5" dirty="0">
                <a:latin typeface="Calibri"/>
                <a:cs typeface="Calibri"/>
              </a:rPr>
              <a:t>bor</a:t>
            </a:r>
            <a:r>
              <a:rPr sz="450" spc="-10" dirty="0">
                <a:latin typeface="Calibri"/>
                <a:cs typeface="Calibri"/>
              </a:rPr>
              <a:t>ativ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nd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g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mp</a:t>
            </a:r>
            <a:r>
              <a:rPr sz="450" spc="-10" dirty="0">
                <a:latin typeface="Calibri"/>
                <a:cs typeface="Calibri"/>
              </a:rPr>
              <a:t>lia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conocim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sobr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ur</a:t>
            </a:r>
            <a:r>
              <a:rPr sz="450" spc="-10" dirty="0">
                <a:latin typeface="Calibri"/>
                <a:cs typeface="Calibri"/>
              </a:rPr>
              <a:t>al</a:t>
            </a:r>
            <a:r>
              <a:rPr sz="450" spc="-5" dirty="0">
                <a:latin typeface="Calibri"/>
                <a:cs typeface="Calibri"/>
              </a:rPr>
              <a:t>ez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-5" dirty="0">
                <a:latin typeface="Calibri"/>
                <a:cs typeface="Calibri"/>
              </a:rPr>
              <a:t>ne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un</a:t>
            </a:r>
            <a:r>
              <a:rPr sz="450" spc="-10" dirty="0">
                <a:latin typeface="Calibri"/>
                <a:cs typeface="Calibri"/>
              </a:rPr>
              <a:t>iv</a:t>
            </a:r>
            <a:r>
              <a:rPr sz="450" spc="-5" dirty="0">
                <a:latin typeface="Calibri"/>
                <a:cs typeface="Calibri"/>
              </a:rPr>
              <a:t>erso</a:t>
            </a:r>
            <a:r>
              <a:rPr sz="450" dirty="0">
                <a:latin typeface="Calibri"/>
                <a:cs typeface="Calibri"/>
              </a:rPr>
              <a:t>:</a:t>
            </a:r>
            <a:r>
              <a:rPr sz="450" spc="-5" dirty="0">
                <a:latin typeface="Calibri"/>
                <a:cs typeface="Calibri"/>
              </a:rPr>
              <a:t> h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pregun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,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x</a:t>
            </a:r>
            <a:r>
              <a:rPr sz="450" spc="-5" dirty="0">
                <a:latin typeface="Calibri"/>
                <a:cs typeface="Calibri"/>
              </a:rPr>
              <a:t>plor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entorno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x</a:t>
            </a:r>
            <a:r>
              <a:rPr sz="450" spc="-5" dirty="0">
                <a:latin typeface="Calibri"/>
                <a:cs typeface="Calibri"/>
              </a:rPr>
              <a:t>pon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ide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bus</a:t>
            </a:r>
            <a:r>
              <a:rPr sz="450" spc="-10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inform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ón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que</a:t>
            </a:r>
            <a:r>
              <a:rPr sz="450" spc="-10" dirty="0">
                <a:latin typeface="Calibri"/>
                <a:cs typeface="Calibri"/>
              </a:rPr>
              <a:t> sa</a:t>
            </a:r>
            <a:r>
              <a:rPr sz="450" spc="-5" dirty="0">
                <a:latin typeface="Calibri"/>
                <a:cs typeface="Calibri"/>
              </a:rPr>
              <a:t>be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registr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x</a:t>
            </a:r>
            <a:r>
              <a:rPr sz="450" spc="-5" dirty="0">
                <a:latin typeface="Calibri"/>
                <a:cs typeface="Calibri"/>
              </a:rPr>
              <a:t>pl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h</a:t>
            </a:r>
            <a:r>
              <a:rPr sz="450" spc="-10" dirty="0">
                <a:latin typeface="Calibri"/>
                <a:cs typeface="Calibri"/>
              </a:rPr>
              <a:t>alla</a:t>
            </a:r>
            <a:r>
              <a:rPr sz="450" spc="-5" dirty="0">
                <a:latin typeface="Calibri"/>
                <a:cs typeface="Calibri"/>
              </a:rPr>
              <a:t>zgos.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98461" y="2934037"/>
            <a:ext cx="1327150" cy="22415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101899"/>
              </a:lnSpc>
            </a:pPr>
            <a:r>
              <a:rPr sz="450" spc="-5" dirty="0">
                <a:latin typeface="Calibri"/>
                <a:cs typeface="Calibri"/>
              </a:rPr>
              <a:t>Lo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sere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viv</a:t>
            </a:r>
            <a:r>
              <a:rPr sz="450" spc="-5" dirty="0">
                <a:latin typeface="Calibri"/>
                <a:cs typeface="Calibri"/>
              </a:rPr>
              <a:t>os</a:t>
            </a:r>
            <a:r>
              <a:rPr sz="450" dirty="0">
                <a:latin typeface="Calibri"/>
                <a:cs typeface="Calibri"/>
              </a:rPr>
              <a:t>:</a:t>
            </a:r>
            <a:r>
              <a:rPr sz="450" spc="-5" dirty="0">
                <a:latin typeface="Calibri"/>
                <a:cs typeface="Calibri"/>
              </a:rPr>
              <a:t> e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ementos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proceso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fenómenos 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tur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le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ofrece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oportunid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entende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x</a:t>
            </a:r>
            <a:r>
              <a:rPr sz="450" spc="-5" dirty="0">
                <a:latin typeface="Calibri"/>
                <a:cs typeface="Calibri"/>
              </a:rPr>
              <a:t>pl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hecho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-10" dirty="0">
                <a:latin typeface="Calibri"/>
                <a:cs typeface="Calibri"/>
              </a:rPr>
              <a:t>tidia</a:t>
            </a:r>
            <a:r>
              <a:rPr sz="450" spc="-5" dirty="0">
                <a:latin typeface="Calibri"/>
                <a:cs typeface="Calibri"/>
              </a:rPr>
              <a:t>nos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desd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distint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perspec</a:t>
            </a:r>
            <a:r>
              <a:rPr sz="450" spc="-10" dirty="0">
                <a:latin typeface="Calibri"/>
                <a:cs typeface="Calibri"/>
              </a:rPr>
              <a:t>tivas.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541109" y="2516198"/>
            <a:ext cx="1428750" cy="1587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63820" marR="12699" indent="-151756">
              <a:lnSpc>
                <a:spcPct val="105000"/>
              </a:lnSpc>
            </a:pPr>
            <a:r>
              <a:rPr sz="450" spc="-15" dirty="0">
                <a:latin typeface="Calibri"/>
                <a:cs typeface="Calibri"/>
              </a:rPr>
              <a:t>H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pregun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sobr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m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ur</a:t>
            </a:r>
            <a:r>
              <a:rPr sz="450" spc="-10" dirty="0">
                <a:latin typeface="Calibri"/>
                <a:cs typeface="Calibri"/>
              </a:rPr>
              <a:t>al</a:t>
            </a:r>
            <a:r>
              <a:rPr sz="450" spc="-5" dirty="0">
                <a:latin typeface="Calibri"/>
                <a:cs typeface="Calibri"/>
              </a:rPr>
              <a:t>ez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cur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os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quec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la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res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441858" y="2730364"/>
            <a:ext cx="1626870" cy="1479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00337" marR="12699" indent="-288273">
              <a:lnSpc>
                <a:spcPts val="530"/>
              </a:lnSpc>
            </a:pPr>
            <a:r>
              <a:rPr sz="450" dirty="0">
                <a:latin typeface="Calibri"/>
                <a:cs typeface="Calibri"/>
              </a:rPr>
              <a:t>Ex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orn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ur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sen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dos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ner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gu</a:t>
            </a:r>
            <a:r>
              <a:rPr sz="450" spc="-10" dirty="0">
                <a:latin typeface="Calibri"/>
                <a:cs typeface="Calibri"/>
              </a:rPr>
              <a:t>ia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reso</a:t>
            </a:r>
            <a:r>
              <a:rPr sz="450" spc="-10" dirty="0">
                <a:latin typeface="Calibri"/>
                <a:cs typeface="Calibri"/>
              </a:rPr>
              <a:t>lv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dud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prende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cos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nue</a:t>
            </a:r>
            <a:r>
              <a:rPr sz="450" spc="-10" dirty="0">
                <a:latin typeface="Calibri"/>
                <a:cs typeface="Calibri"/>
              </a:rPr>
              <a:t>va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491071" y="2937817"/>
            <a:ext cx="1527810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85422" marR="12699" indent="-373357">
              <a:lnSpc>
                <a:spcPts val="530"/>
              </a:lnSpc>
            </a:pPr>
            <a:r>
              <a:rPr sz="450" spc="-10" dirty="0">
                <a:latin typeface="Calibri"/>
                <a:cs typeface="Calibri"/>
              </a:rPr>
              <a:t>C</a:t>
            </a:r>
            <a:r>
              <a:rPr sz="450" spc="-5" dirty="0">
                <a:latin typeface="Calibri"/>
                <a:cs typeface="Calibri"/>
              </a:rPr>
              <a:t>omp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descubr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i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op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sobr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sere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viv</a:t>
            </a:r>
            <a:r>
              <a:rPr sz="450" spc="-5" dirty="0">
                <a:latin typeface="Calibri"/>
                <a:cs typeface="Calibri"/>
              </a:rPr>
              <a:t>os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escuch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es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478371" y="3137760"/>
            <a:ext cx="1554480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10" dirty="0">
                <a:latin typeface="Calibri"/>
                <a:cs typeface="Calibri"/>
              </a:rPr>
              <a:t>Di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i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spc="-5" dirty="0">
                <a:latin typeface="Calibri"/>
                <a:cs typeface="Calibri"/>
              </a:rPr>
              <a:t>cerc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có</a:t>
            </a:r>
            <a:r>
              <a:rPr sz="450" dirty="0">
                <a:latin typeface="Calibri"/>
                <a:cs typeface="Calibri"/>
              </a:rPr>
              <a:t>m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sucede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po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qu</a:t>
            </a:r>
            <a:r>
              <a:rPr sz="450" spc="5" dirty="0">
                <a:latin typeface="Calibri"/>
                <a:cs typeface="Calibri"/>
              </a:rPr>
              <a:t>é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ocurre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al</a:t>
            </a:r>
            <a:r>
              <a:rPr sz="450" spc="-5" dirty="0">
                <a:latin typeface="Calibri"/>
                <a:cs typeface="Calibri"/>
              </a:rPr>
              <a:t>guno</a:t>
            </a:r>
            <a:r>
              <a:rPr sz="450" spc="5" dirty="0">
                <a:latin typeface="Calibri"/>
                <a:cs typeface="Calibri"/>
              </a:rPr>
              <a:t>s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452971" y="3172831"/>
            <a:ext cx="3524250" cy="1155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75" spc="-7" baseline="-30864" dirty="0">
                <a:latin typeface="Calibri"/>
                <a:cs typeface="Calibri"/>
              </a:rPr>
              <a:t>fenómeno</a:t>
            </a:r>
            <a:r>
              <a:rPr sz="675" spc="7" baseline="-30864" dirty="0">
                <a:latin typeface="Calibri"/>
                <a:cs typeface="Calibri"/>
              </a:rPr>
              <a:t>s</a:t>
            </a:r>
            <a:r>
              <a:rPr sz="675" spc="-15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n</a:t>
            </a:r>
            <a:r>
              <a:rPr sz="675" spc="-15" baseline="-30864" dirty="0">
                <a:latin typeface="Calibri"/>
                <a:cs typeface="Calibri"/>
              </a:rPr>
              <a:t>at</a:t>
            </a:r>
            <a:r>
              <a:rPr sz="675" spc="-7" baseline="-30864" dirty="0">
                <a:latin typeface="Calibri"/>
                <a:cs typeface="Calibri"/>
              </a:rPr>
              <a:t>u</a:t>
            </a:r>
            <a:r>
              <a:rPr sz="675" baseline="-30864" dirty="0">
                <a:latin typeface="Calibri"/>
                <a:cs typeface="Calibri"/>
              </a:rPr>
              <a:t>r</a:t>
            </a:r>
            <a:r>
              <a:rPr sz="675" spc="-15" baseline="-30864" dirty="0">
                <a:latin typeface="Calibri"/>
                <a:cs typeface="Calibri"/>
              </a:rPr>
              <a:t>al</a:t>
            </a:r>
            <a:r>
              <a:rPr sz="675" spc="-7" baseline="-30864" dirty="0">
                <a:latin typeface="Calibri"/>
                <a:cs typeface="Calibri"/>
              </a:rPr>
              <a:t>e</a:t>
            </a:r>
            <a:r>
              <a:rPr sz="675" spc="7" baseline="-30864" dirty="0">
                <a:latin typeface="Calibri"/>
                <a:cs typeface="Calibri"/>
              </a:rPr>
              <a:t>s</a:t>
            </a:r>
            <a:r>
              <a:rPr sz="675" spc="-15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d</a:t>
            </a:r>
            <a:r>
              <a:rPr sz="675" spc="7" baseline="-30864" dirty="0">
                <a:latin typeface="Calibri"/>
                <a:cs typeface="Calibri"/>
              </a:rPr>
              <a:t>e</a:t>
            </a:r>
            <a:r>
              <a:rPr sz="675" spc="-15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s</a:t>
            </a:r>
            <a:r>
              <a:rPr sz="675" spc="7" baseline="-30864" dirty="0">
                <a:latin typeface="Calibri"/>
                <a:cs typeface="Calibri"/>
              </a:rPr>
              <a:t>u</a:t>
            </a:r>
            <a:r>
              <a:rPr sz="675" spc="-15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en</a:t>
            </a:r>
            <a:r>
              <a:rPr sz="675" spc="-15" baseline="-30864" dirty="0">
                <a:latin typeface="Calibri"/>
                <a:cs typeface="Calibri"/>
              </a:rPr>
              <a:t>t</a:t>
            </a:r>
            <a:r>
              <a:rPr sz="675" spc="-7" baseline="-30864" dirty="0">
                <a:latin typeface="Calibri"/>
                <a:cs typeface="Calibri"/>
              </a:rPr>
              <a:t>o</a:t>
            </a:r>
            <a:r>
              <a:rPr sz="675" baseline="-30864" dirty="0">
                <a:latin typeface="Calibri"/>
                <a:cs typeface="Calibri"/>
              </a:rPr>
              <a:t>r</a:t>
            </a:r>
            <a:r>
              <a:rPr sz="675" spc="-7" baseline="-30864" dirty="0">
                <a:latin typeface="Calibri"/>
                <a:cs typeface="Calibri"/>
              </a:rPr>
              <a:t>no</a:t>
            </a:r>
            <a:r>
              <a:rPr sz="675" baseline="-30864" dirty="0">
                <a:latin typeface="Calibri"/>
                <a:cs typeface="Calibri"/>
              </a:rPr>
              <a:t>:</a:t>
            </a:r>
            <a:r>
              <a:rPr sz="675" spc="-7" baseline="-30864" dirty="0">
                <a:latin typeface="Calibri"/>
                <a:cs typeface="Calibri"/>
              </a:rPr>
              <a:t> </a:t>
            </a:r>
            <a:r>
              <a:rPr sz="675" spc="-15" baseline="-30864" dirty="0">
                <a:latin typeface="Calibri"/>
                <a:cs typeface="Calibri"/>
              </a:rPr>
              <a:t>l</a:t>
            </a:r>
            <a:r>
              <a:rPr sz="675" spc="7" baseline="-30864" dirty="0">
                <a:latin typeface="Calibri"/>
                <a:cs typeface="Calibri"/>
              </a:rPr>
              <a:t>a</a:t>
            </a:r>
            <a:r>
              <a:rPr sz="675" spc="-22" baseline="-30864" dirty="0">
                <a:latin typeface="Calibri"/>
                <a:cs typeface="Calibri"/>
              </a:rPr>
              <a:t> </a:t>
            </a:r>
            <a:r>
              <a:rPr sz="675" spc="-15" baseline="-30864" dirty="0">
                <a:latin typeface="Calibri"/>
                <a:cs typeface="Calibri"/>
              </a:rPr>
              <a:t>ll</a:t>
            </a:r>
            <a:r>
              <a:rPr sz="675" spc="-7" baseline="-30864" dirty="0">
                <a:latin typeface="Calibri"/>
                <a:cs typeface="Calibri"/>
              </a:rPr>
              <a:t>u</a:t>
            </a:r>
            <a:r>
              <a:rPr sz="675" spc="-15" baseline="-30864" dirty="0">
                <a:latin typeface="Calibri"/>
                <a:cs typeface="Calibri"/>
              </a:rPr>
              <a:t>via</a:t>
            </a:r>
            <a:r>
              <a:rPr sz="675" baseline="-30864" dirty="0">
                <a:latin typeface="Calibri"/>
                <a:cs typeface="Calibri"/>
              </a:rPr>
              <a:t>,</a:t>
            </a:r>
            <a:r>
              <a:rPr sz="675" spc="-15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e</a:t>
            </a:r>
            <a:r>
              <a:rPr sz="675" baseline="-30864" dirty="0">
                <a:latin typeface="Calibri"/>
                <a:cs typeface="Calibri"/>
              </a:rPr>
              <a:t>l</a:t>
            </a:r>
            <a:r>
              <a:rPr sz="675" spc="-15" baseline="-30864" dirty="0">
                <a:latin typeface="Calibri"/>
                <a:cs typeface="Calibri"/>
              </a:rPr>
              <a:t> a</a:t>
            </a:r>
            <a:r>
              <a:rPr sz="675" baseline="-30864" dirty="0">
                <a:latin typeface="Calibri"/>
                <a:cs typeface="Calibri"/>
              </a:rPr>
              <a:t>r</a:t>
            </a:r>
            <a:r>
              <a:rPr sz="675" spc="-7" baseline="-30864" dirty="0">
                <a:latin typeface="Calibri"/>
                <a:cs typeface="Calibri"/>
              </a:rPr>
              <a:t>co</a:t>
            </a:r>
            <a:r>
              <a:rPr sz="675" spc="-15" baseline="-30864" dirty="0">
                <a:latin typeface="Calibri"/>
                <a:cs typeface="Calibri"/>
              </a:rPr>
              <a:t>í</a:t>
            </a:r>
            <a:r>
              <a:rPr sz="675" baseline="-30864" dirty="0">
                <a:latin typeface="Calibri"/>
                <a:cs typeface="Calibri"/>
              </a:rPr>
              <a:t>r</a:t>
            </a:r>
            <a:r>
              <a:rPr sz="675" spc="-15" baseline="-30864" dirty="0">
                <a:latin typeface="Calibri"/>
                <a:cs typeface="Calibri"/>
              </a:rPr>
              <a:t>i</a:t>
            </a:r>
            <a:r>
              <a:rPr sz="675" spc="-7" baseline="-30864" dirty="0">
                <a:latin typeface="Calibri"/>
                <a:cs typeface="Calibri"/>
              </a:rPr>
              <a:t>s</a:t>
            </a:r>
            <a:r>
              <a:rPr sz="675" baseline="-30864" dirty="0">
                <a:latin typeface="Calibri"/>
                <a:cs typeface="Calibri"/>
              </a:rPr>
              <a:t>,</a:t>
            </a:r>
            <a:r>
              <a:rPr sz="675" spc="-15" baseline="-30864" dirty="0">
                <a:latin typeface="Calibri"/>
                <a:cs typeface="Calibri"/>
              </a:rPr>
              <a:t> l</a:t>
            </a:r>
            <a:r>
              <a:rPr sz="675" spc="7" baseline="-30864" dirty="0">
                <a:latin typeface="Calibri"/>
                <a:cs typeface="Calibri"/>
              </a:rPr>
              <a:t>a</a:t>
            </a:r>
            <a:r>
              <a:rPr sz="675" spc="-22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neb</a:t>
            </a:r>
            <a:r>
              <a:rPr sz="675" spc="-15" baseline="-30864" dirty="0">
                <a:latin typeface="Calibri"/>
                <a:cs typeface="Calibri"/>
              </a:rPr>
              <a:t>li</a:t>
            </a:r>
            <a:r>
              <a:rPr sz="675" spc="-7" baseline="-30864" dirty="0">
                <a:latin typeface="Calibri"/>
                <a:cs typeface="Calibri"/>
              </a:rPr>
              <a:t>n</a:t>
            </a:r>
            <a:r>
              <a:rPr sz="675" spc="7" baseline="-30864" dirty="0">
                <a:latin typeface="Calibri"/>
                <a:cs typeface="Calibri"/>
              </a:rPr>
              <a:t>a</a:t>
            </a:r>
            <a:r>
              <a:rPr sz="675" spc="-22" baseline="-30864" dirty="0">
                <a:latin typeface="Calibri"/>
                <a:cs typeface="Calibri"/>
              </a:rPr>
              <a:t> </a:t>
            </a:r>
            <a:r>
              <a:rPr sz="675" spc="7" baseline="-30864" dirty="0">
                <a:latin typeface="Calibri"/>
                <a:cs typeface="Calibri"/>
              </a:rPr>
              <a:t>o  </a:t>
            </a:r>
            <a:r>
              <a:rPr sz="675" spc="-7" baseline="-30864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ur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lez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reconoc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t</a:t>
            </a:r>
            <a:r>
              <a:rPr sz="450" spc="-5" dirty="0">
                <a:latin typeface="Calibri"/>
                <a:cs typeface="Calibri"/>
              </a:rPr>
              <a:t>od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odo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puede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tic</a:t>
            </a:r>
            <a:r>
              <a:rPr sz="450" spc="-5" dirty="0">
                <a:latin typeface="Calibri"/>
                <a:cs typeface="Calibri"/>
              </a:rPr>
              <a:t>ip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resolució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2007008" y="3277417"/>
            <a:ext cx="496570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ol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ros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453796" y="3416164"/>
            <a:ext cx="1602740" cy="1479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17157" marR="12699" indent="-205092">
              <a:lnSpc>
                <a:spcPts val="530"/>
              </a:lnSpc>
            </a:pPr>
            <a:r>
              <a:rPr sz="450" spc="-5" dirty="0">
                <a:latin typeface="Calibri"/>
                <a:cs typeface="Calibri"/>
              </a:rPr>
              <a:t>Obser</a:t>
            </a:r>
            <a:r>
              <a:rPr sz="450" spc="-10" dirty="0">
                <a:latin typeface="Calibri"/>
                <a:cs typeface="Calibri"/>
              </a:rPr>
              <a:t>v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nombr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engu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ern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cuerpo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si</a:t>
            </a:r>
            <a:r>
              <a:rPr sz="450" spc="-5" dirty="0">
                <a:latin typeface="Calibri"/>
                <a:cs typeface="Calibri"/>
              </a:rPr>
              <a:t>tu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-10" dirty="0">
                <a:latin typeface="Calibri"/>
                <a:cs typeface="Calibri"/>
              </a:rPr>
              <a:t>tidia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intu</a:t>
            </a:r>
            <a:r>
              <a:rPr sz="450" spc="-10" dirty="0">
                <a:latin typeface="Calibri"/>
                <a:cs typeface="Calibri"/>
              </a:rPr>
              <a:t>y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func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miento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3129216" y="2619069"/>
            <a:ext cx="1790064" cy="1587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93663" marR="12699" indent="-180964">
              <a:lnSpc>
                <a:spcPct val="105000"/>
              </a:lnSpc>
            </a:pPr>
            <a:r>
              <a:rPr sz="450" spc="-15" dirty="0">
                <a:latin typeface="Calibri"/>
                <a:cs typeface="Calibri"/>
              </a:rPr>
              <a:t>H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pregun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sobr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ur</a:t>
            </a:r>
            <a:r>
              <a:rPr sz="450" spc="-10" dirty="0">
                <a:latin typeface="Calibri"/>
                <a:cs typeface="Calibri"/>
              </a:rPr>
              <a:t>al</a:t>
            </a:r>
            <a:r>
              <a:rPr sz="450" spc="-5" dirty="0">
                <a:latin typeface="Calibri"/>
                <a:cs typeface="Calibri"/>
              </a:rPr>
              <a:t>ez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y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-5" dirty="0">
                <a:latin typeface="Calibri"/>
                <a:cs typeface="Calibri"/>
              </a:rPr>
              <a:t>bor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ó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res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pon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prueb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ide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encontr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respuest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teng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sentido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115692" y="2833235"/>
            <a:ext cx="1815464" cy="2152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635" algn="ctr">
              <a:lnSpc>
                <a:spcPts val="530"/>
              </a:lnSpc>
            </a:pPr>
            <a:r>
              <a:rPr sz="450" dirty="0">
                <a:latin typeface="Calibri"/>
                <a:cs typeface="Calibri"/>
              </a:rPr>
              <a:t>Ex</a:t>
            </a:r>
            <a:r>
              <a:rPr sz="450" spc="-5" dirty="0">
                <a:latin typeface="Calibri"/>
                <a:cs typeface="Calibri"/>
              </a:rPr>
              <a:t>pres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engu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ern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spc="-5" dirty="0">
                <a:latin typeface="Calibri"/>
                <a:cs typeface="Calibri"/>
              </a:rPr>
              <a:t>cerc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po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qu</a:t>
            </a:r>
            <a:r>
              <a:rPr sz="450" spc="5" dirty="0">
                <a:latin typeface="Calibri"/>
                <a:cs typeface="Calibri"/>
              </a:rPr>
              <a:t>é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produce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al</a:t>
            </a:r>
            <a:r>
              <a:rPr sz="450" spc="-5" dirty="0">
                <a:latin typeface="Calibri"/>
                <a:cs typeface="Calibri"/>
              </a:rPr>
              <a:t>guno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fenómeno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u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al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dirty="0">
                <a:latin typeface="Calibri"/>
                <a:cs typeface="Calibri"/>
              </a:rPr>
              <a:t>r,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í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hu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á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oc</a:t>
            </a:r>
            <a:r>
              <a:rPr sz="450" spc="-10" dirty="0">
                <a:latin typeface="Calibri"/>
                <a:cs typeface="Calibri"/>
              </a:rPr>
              <a:t>í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i</a:t>
            </a:r>
            <a:r>
              <a:rPr sz="450" spc="-5" dirty="0">
                <a:latin typeface="Calibri"/>
                <a:cs typeface="Calibri"/>
              </a:rPr>
              <a:t>nd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g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diferente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fuente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consul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063304" y="3105121"/>
            <a:ext cx="1921510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5" dirty="0">
                <a:latin typeface="Calibri"/>
                <a:cs typeface="Calibri"/>
              </a:rPr>
              <a:t>Mues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eré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sobr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be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spc="-5" dirty="0">
                <a:latin typeface="Calibri"/>
                <a:cs typeface="Calibri"/>
              </a:rPr>
              <a:t>cerc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fenómeno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proceso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933254" y="3240630"/>
            <a:ext cx="179070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5" dirty="0">
                <a:latin typeface="Calibri"/>
                <a:cs typeface="Calibri"/>
              </a:rPr>
              <a:t>dud</a:t>
            </a:r>
            <a:r>
              <a:rPr sz="450" spc="-10" dirty="0">
                <a:latin typeface="Calibri"/>
                <a:cs typeface="Calibri"/>
              </a:rPr>
              <a:t>as.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434018" y="3380287"/>
            <a:ext cx="1179195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10" dirty="0">
                <a:latin typeface="Calibri"/>
                <a:cs typeface="Calibri"/>
              </a:rPr>
              <a:t>D</a:t>
            </a:r>
            <a:r>
              <a:rPr sz="450" spc="-5" dirty="0">
                <a:latin typeface="Calibri"/>
                <a:cs typeface="Calibri"/>
              </a:rPr>
              <a:t>escr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b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m</a:t>
            </a:r>
            <a:r>
              <a:rPr sz="450" spc="-5" dirty="0">
                <a:latin typeface="Calibri"/>
                <a:cs typeface="Calibri"/>
              </a:rPr>
              <a:t>b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</a:t>
            </a:r>
            <a:r>
              <a:rPr sz="450" spc="-10" dirty="0">
                <a:latin typeface="Calibri"/>
                <a:cs typeface="Calibri"/>
              </a:rPr>
              <a:t>í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perc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b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crecer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5002123" y="2687648"/>
            <a:ext cx="1747520" cy="1587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21291" marR="12699" indent="-309226">
              <a:lnSpc>
                <a:spcPct val="105000"/>
              </a:lnSpc>
            </a:pPr>
            <a:r>
              <a:rPr sz="450" dirty="0">
                <a:latin typeface="Calibri"/>
                <a:cs typeface="Calibri"/>
              </a:rPr>
              <a:t>Ex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li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ala</a:t>
            </a:r>
            <a:r>
              <a:rPr sz="450" spc="-5" dirty="0">
                <a:latin typeface="Calibri"/>
                <a:cs typeface="Calibri"/>
              </a:rPr>
              <a:t>br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engu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ern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mpor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spc="-5" dirty="0">
                <a:latin typeface="Calibri"/>
                <a:cs typeface="Calibri"/>
              </a:rPr>
              <a:t>nc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ai</a:t>
            </a:r>
            <a:r>
              <a:rPr sz="450" spc="-5" dirty="0">
                <a:latin typeface="Calibri"/>
                <a:cs typeface="Calibri"/>
              </a:rPr>
              <a:t>re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l 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gu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sue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so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odo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sere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viv</a:t>
            </a:r>
            <a:r>
              <a:rPr sz="450" spc="-5" dirty="0">
                <a:latin typeface="Calibri"/>
                <a:cs typeface="Calibri"/>
              </a:rPr>
              <a:t>os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4995775" y="2901814"/>
            <a:ext cx="1759585" cy="2152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635" algn="ctr">
              <a:lnSpc>
                <a:spcPts val="530"/>
              </a:lnSpc>
            </a:pPr>
            <a:r>
              <a:rPr sz="450" dirty="0">
                <a:latin typeface="Calibri"/>
                <a:cs typeface="Calibri"/>
              </a:rPr>
              <a:t>Ex</a:t>
            </a:r>
            <a:r>
              <a:rPr sz="450" spc="-5" dirty="0">
                <a:latin typeface="Calibri"/>
                <a:cs typeface="Calibri"/>
              </a:rPr>
              <a:t>pres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supon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suceder</a:t>
            </a:r>
            <a:r>
              <a:rPr sz="450" spc="-10" dirty="0">
                <a:latin typeface="Calibri"/>
                <a:cs typeface="Calibri"/>
              </a:rPr>
              <a:t>í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i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alt</a:t>
            </a:r>
            <a:r>
              <a:rPr sz="450" spc="-5" dirty="0">
                <a:latin typeface="Calibri"/>
                <a:cs typeface="Calibri"/>
              </a:rPr>
              <a:t>er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la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cond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tur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lez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po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spc="-5" dirty="0">
                <a:latin typeface="Calibri"/>
                <a:cs typeface="Calibri"/>
              </a:rPr>
              <a:t>cc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person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po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e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emplo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cont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min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ñ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5014823" y="3177003"/>
            <a:ext cx="1722120" cy="2152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ts val="530"/>
              </a:lnSpc>
            </a:pPr>
            <a:r>
              <a:rPr sz="450" dirty="0">
                <a:latin typeface="Calibri"/>
                <a:cs typeface="Calibri"/>
              </a:rPr>
              <a:t>Ex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li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ala</a:t>
            </a:r>
            <a:r>
              <a:rPr sz="450" spc="-5" dirty="0">
                <a:latin typeface="Calibri"/>
                <a:cs typeface="Calibri"/>
              </a:rPr>
              <a:t>br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cóm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sucede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po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qu</a:t>
            </a:r>
            <a:r>
              <a:rPr sz="450" spc="5" dirty="0">
                <a:latin typeface="Calibri"/>
                <a:cs typeface="Calibri"/>
              </a:rPr>
              <a:t>é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produce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fenómeno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u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al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ug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es</a:t>
            </a:r>
            <a:r>
              <a:rPr sz="450" dirty="0">
                <a:latin typeface="Calibri"/>
                <a:cs typeface="Calibri"/>
              </a:rPr>
              <a:t>:</a:t>
            </a:r>
            <a:r>
              <a:rPr sz="450" spc="-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tivi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v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á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v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un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g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zo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ec</a:t>
            </a:r>
            <a:r>
              <a:rPr sz="450" spc="-10" dirty="0">
                <a:latin typeface="Calibri"/>
                <a:cs typeface="Calibri"/>
              </a:rPr>
              <a:t>li</a:t>
            </a:r>
            <a:r>
              <a:rPr sz="450" spc="-5" dirty="0">
                <a:latin typeface="Calibri"/>
                <a:cs typeface="Calibri"/>
              </a:rPr>
              <a:t>pse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re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os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5215676" y="3448867"/>
            <a:ext cx="1320165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spc="-5" dirty="0">
                <a:latin typeface="Calibri"/>
                <a:cs typeface="Calibri"/>
              </a:rPr>
              <a:t>po</a:t>
            </a:r>
            <a:r>
              <a:rPr sz="450" spc="-10" dirty="0">
                <a:latin typeface="Calibri"/>
                <a:cs typeface="Calibri"/>
              </a:rPr>
              <a:t>y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iv</a:t>
            </a:r>
            <a:r>
              <a:rPr sz="450" spc="-5" dirty="0">
                <a:latin typeface="Calibri"/>
                <a:cs typeface="Calibri"/>
              </a:rPr>
              <a:t>erso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recurso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mp</a:t>
            </a:r>
            <a:r>
              <a:rPr sz="450" spc="-10" dirty="0">
                <a:latin typeface="Calibri"/>
                <a:cs typeface="Calibri"/>
              </a:rPr>
              <a:t>lia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be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4997364" y="3584039"/>
            <a:ext cx="1757045" cy="4286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100400"/>
              </a:lnSpc>
            </a:pPr>
            <a:r>
              <a:rPr sz="450" spc="-5" dirty="0">
                <a:latin typeface="Calibri"/>
                <a:cs typeface="Calibri"/>
              </a:rPr>
              <a:t>Ind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g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cerc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cóm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func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cuerpo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mb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</a:t>
            </a:r>
            <a:r>
              <a:rPr sz="450" spc="-10" dirty="0">
                <a:latin typeface="Calibri"/>
                <a:cs typeface="Calibri"/>
              </a:rPr>
              <a:t>í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cos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x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li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entiende.</a:t>
            </a:r>
            <a:r>
              <a:rPr sz="450" spc="-10" dirty="0">
                <a:latin typeface="Calibri"/>
                <a:cs typeface="Calibri"/>
              </a:rPr>
              <a:t>                                                                                                              Di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ser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nu</a:t>
            </a:r>
            <a:r>
              <a:rPr sz="450" dirty="0">
                <a:latin typeface="Calibri"/>
                <a:cs typeface="Calibri"/>
              </a:rPr>
              <a:t>m</a:t>
            </a:r>
            <a:r>
              <a:rPr sz="450" spc="-5" dirty="0">
                <a:latin typeface="Calibri"/>
                <a:cs typeface="Calibri"/>
              </a:rPr>
              <a:t>ér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orde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m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lí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ng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eo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  <a:p>
            <a:pPr>
              <a:lnSpc>
                <a:spcPts val="550"/>
              </a:lnSpc>
              <a:spcBef>
                <a:spcPts val="36"/>
              </a:spcBef>
            </a:pPr>
            <a:endParaRPr sz="550"/>
          </a:p>
          <a:p>
            <a:pPr marL="77466" marR="78100" algn="ctr">
              <a:lnSpc>
                <a:spcPts val="530"/>
              </a:lnSpc>
            </a:pPr>
            <a:r>
              <a:rPr sz="450" spc="-10" dirty="0">
                <a:latin typeface="Calibri"/>
                <a:cs typeface="Calibri"/>
              </a:rPr>
              <a:t>C</a:t>
            </a:r>
            <a:r>
              <a:rPr sz="450" spc="-5" dirty="0">
                <a:latin typeface="Calibri"/>
                <a:cs typeface="Calibri"/>
              </a:rPr>
              <a:t>uen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emen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orn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engu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ern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di</a:t>
            </a:r>
            <a:r>
              <a:rPr sz="450" spc="-10" dirty="0">
                <a:latin typeface="Calibri"/>
                <a:cs typeface="Calibri"/>
              </a:rPr>
              <a:t>v</a:t>
            </a:r>
            <a:r>
              <a:rPr sz="450" spc="-5" dirty="0">
                <a:latin typeface="Calibri"/>
                <a:cs typeface="Calibri"/>
              </a:rPr>
              <a:t>erso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propósi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os.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04020" y="4685092"/>
            <a:ext cx="1316355" cy="22415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101899"/>
              </a:lnSpc>
            </a:pPr>
            <a:r>
              <a:rPr sz="450" spc="-5" dirty="0">
                <a:latin typeface="Calibri"/>
                <a:cs typeface="Calibri"/>
              </a:rPr>
              <a:t>Lo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bere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numér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herr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resol</a:t>
            </a:r>
            <a:r>
              <a:rPr sz="450" spc="-10" dirty="0">
                <a:latin typeface="Calibri"/>
                <a:cs typeface="Calibri"/>
              </a:rPr>
              <a:t>v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r </a:t>
            </a:r>
            <a:r>
              <a:rPr sz="450" spc="-10" dirty="0">
                <a:latin typeface="Calibri"/>
                <a:cs typeface="Calibri"/>
              </a:rPr>
              <a:t>si</a:t>
            </a:r>
            <a:r>
              <a:rPr sz="450" spc="-5" dirty="0">
                <a:latin typeface="Calibri"/>
                <a:cs typeface="Calibri"/>
              </a:rPr>
              <a:t>tu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entorno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di</a:t>
            </a:r>
            <a:r>
              <a:rPr sz="450" spc="-10" dirty="0">
                <a:latin typeface="Calibri"/>
                <a:cs typeface="Calibri"/>
              </a:rPr>
              <a:t>v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so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conte</a:t>
            </a:r>
            <a:r>
              <a:rPr sz="450" dirty="0">
                <a:latin typeface="Calibri"/>
                <a:cs typeface="Calibri"/>
              </a:rPr>
              <a:t>x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soc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ocultur</a:t>
            </a:r>
            <a:r>
              <a:rPr sz="450" spc="-10" dirty="0">
                <a:latin typeface="Calibri"/>
                <a:cs typeface="Calibri"/>
              </a:rPr>
              <a:t>ales.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508502" y="4372249"/>
            <a:ext cx="1493520" cy="22415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101899"/>
              </a:lnSpc>
            </a:pP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econoc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núme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x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soc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ocu</a:t>
            </a:r>
            <a:r>
              <a:rPr sz="450" spc="-10" dirty="0">
                <a:latin typeface="Calibri"/>
                <a:cs typeface="Calibri"/>
              </a:rPr>
              <a:t>lt</a:t>
            </a:r>
            <a:r>
              <a:rPr sz="450" spc="-5" dirty="0">
                <a:latin typeface="Calibri"/>
                <a:cs typeface="Calibri"/>
              </a:rPr>
              <a:t>u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i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signif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(s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be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direcc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ó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pes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talla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h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cer compr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ros)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549018" y="4648785"/>
            <a:ext cx="1412875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10" dirty="0">
                <a:latin typeface="Calibri"/>
                <a:cs typeface="Calibri"/>
              </a:rPr>
              <a:t>Di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engu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ern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nú</a:t>
            </a:r>
            <a:r>
              <a:rPr sz="450" dirty="0">
                <a:latin typeface="Calibri"/>
                <a:cs typeface="Calibri"/>
              </a:rPr>
              <a:t>m</a:t>
            </a:r>
            <a:r>
              <a:rPr sz="450" spc="-5" dirty="0">
                <a:latin typeface="Calibri"/>
                <a:cs typeface="Calibri"/>
              </a:rPr>
              <a:t>ero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uegos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515680" y="4788442"/>
            <a:ext cx="1478915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10" dirty="0">
                <a:latin typeface="Calibri"/>
                <a:cs typeface="Calibri"/>
              </a:rPr>
              <a:t>U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número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uego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it</a:t>
            </a:r>
            <a:r>
              <a:rPr sz="450" spc="-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ia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orno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495040" y="4927190"/>
            <a:ext cx="1520190" cy="1479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630517" marR="12699" indent="-618453">
              <a:lnSpc>
                <a:spcPts val="530"/>
              </a:lnSpc>
            </a:pPr>
            <a:r>
              <a:rPr sz="450" spc="-5" dirty="0">
                <a:latin typeface="Calibri"/>
                <a:cs typeface="Calibri"/>
              </a:rPr>
              <a:t>In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erpre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it</a:t>
            </a:r>
            <a:r>
              <a:rPr sz="450" spc="-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numér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es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resu</a:t>
            </a:r>
            <a:r>
              <a:rPr sz="450" spc="-10" dirty="0">
                <a:latin typeface="Calibri"/>
                <a:cs typeface="Calibri"/>
              </a:rPr>
              <a:t>lta</a:t>
            </a:r>
            <a:r>
              <a:rPr sz="450" spc="-5" dirty="0">
                <a:latin typeface="Calibri"/>
                <a:cs typeface="Calibri"/>
              </a:rPr>
              <a:t>dos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500564" y="5093642"/>
            <a:ext cx="3475354" cy="1206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75" spc="-15" baseline="-37037" dirty="0">
                <a:latin typeface="Calibri"/>
                <a:cs typeface="Calibri"/>
              </a:rPr>
              <a:t>C</a:t>
            </a:r>
            <a:r>
              <a:rPr sz="675" spc="-7" baseline="-37037" dirty="0">
                <a:latin typeface="Calibri"/>
                <a:cs typeface="Calibri"/>
              </a:rPr>
              <a:t>uen</a:t>
            </a:r>
            <a:r>
              <a:rPr sz="675" spc="-15" baseline="-37037" dirty="0">
                <a:latin typeface="Calibri"/>
                <a:cs typeface="Calibri"/>
              </a:rPr>
              <a:t>t</a:t>
            </a:r>
            <a:r>
              <a:rPr sz="675" spc="7" baseline="-37037" dirty="0">
                <a:latin typeface="Calibri"/>
                <a:cs typeface="Calibri"/>
              </a:rPr>
              <a:t>a</a:t>
            </a:r>
            <a:r>
              <a:rPr sz="675" spc="-22" baseline="-37037" dirty="0">
                <a:latin typeface="Calibri"/>
                <a:cs typeface="Calibri"/>
              </a:rPr>
              <a:t> </a:t>
            </a:r>
            <a:r>
              <a:rPr sz="675" spc="-7" baseline="-37037" dirty="0">
                <a:latin typeface="Calibri"/>
                <a:cs typeface="Calibri"/>
              </a:rPr>
              <a:t>ob</a:t>
            </a:r>
            <a:r>
              <a:rPr sz="675" baseline="-37037" dirty="0">
                <a:latin typeface="Calibri"/>
                <a:cs typeface="Calibri"/>
              </a:rPr>
              <a:t>j</a:t>
            </a:r>
            <a:r>
              <a:rPr sz="675" spc="-7" baseline="-37037" dirty="0">
                <a:latin typeface="Calibri"/>
                <a:cs typeface="Calibri"/>
              </a:rPr>
              <a:t>e</a:t>
            </a:r>
            <a:r>
              <a:rPr sz="675" spc="-15" baseline="-37037" dirty="0">
                <a:latin typeface="Calibri"/>
                <a:cs typeface="Calibri"/>
              </a:rPr>
              <a:t>t</a:t>
            </a:r>
            <a:r>
              <a:rPr sz="675" spc="-7" baseline="-37037" dirty="0">
                <a:latin typeface="Calibri"/>
                <a:cs typeface="Calibri"/>
              </a:rPr>
              <a:t>o</a:t>
            </a:r>
            <a:r>
              <a:rPr sz="675" spc="7" baseline="-37037" dirty="0">
                <a:latin typeface="Calibri"/>
                <a:cs typeface="Calibri"/>
              </a:rPr>
              <a:t>s</a:t>
            </a:r>
            <a:r>
              <a:rPr sz="675" spc="-15" baseline="-37037" dirty="0">
                <a:latin typeface="Calibri"/>
                <a:cs typeface="Calibri"/>
              </a:rPr>
              <a:t> </a:t>
            </a:r>
            <a:r>
              <a:rPr sz="675" spc="-7" baseline="-37037" dirty="0">
                <a:latin typeface="Calibri"/>
                <a:cs typeface="Calibri"/>
              </a:rPr>
              <a:t>d</a:t>
            </a:r>
            <a:r>
              <a:rPr sz="675" spc="7" baseline="-37037" dirty="0">
                <a:latin typeface="Calibri"/>
                <a:cs typeface="Calibri"/>
              </a:rPr>
              <a:t>e</a:t>
            </a:r>
            <a:r>
              <a:rPr sz="675" spc="-15" baseline="-37037" dirty="0">
                <a:latin typeface="Calibri"/>
                <a:cs typeface="Calibri"/>
              </a:rPr>
              <a:t> </a:t>
            </a:r>
            <a:r>
              <a:rPr sz="675" spc="-7" baseline="-37037" dirty="0">
                <a:latin typeface="Calibri"/>
                <a:cs typeface="Calibri"/>
              </a:rPr>
              <a:t>s</a:t>
            </a:r>
            <a:r>
              <a:rPr sz="675" spc="7" baseline="-37037" dirty="0">
                <a:latin typeface="Calibri"/>
                <a:cs typeface="Calibri"/>
              </a:rPr>
              <a:t>u</a:t>
            </a:r>
            <a:r>
              <a:rPr sz="675" spc="-15" baseline="-37037" dirty="0">
                <a:latin typeface="Calibri"/>
                <a:cs typeface="Calibri"/>
              </a:rPr>
              <a:t> </a:t>
            </a:r>
            <a:r>
              <a:rPr sz="675" spc="-7" baseline="-37037" dirty="0">
                <a:latin typeface="Calibri"/>
                <a:cs typeface="Calibri"/>
              </a:rPr>
              <a:t>hog</a:t>
            </a:r>
            <a:r>
              <a:rPr sz="675" spc="-15" baseline="-37037" dirty="0">
                <a:latin typeface="Calibri"/>
                <a:cs typeface="Calibri"/>
              </a:rPr>
              <a:t>a</a:t>
            </a:r>
            <a:r>
              <a:rPr sz="675" baseline="-37037" dirty="0">
                <a:latin typeface="Calibri"/>
                <a:cs typeface="Calibri"/>
              </a:rPr>
              <a:t>r</a:t>
            </a:r>
            <a:r>
              <a:rPr sz="675" spc="-7" baseline="-37037" dirty="0">
                <a:latin typeface="Calibri"/>
                <a:cs typeface="Calibri"/>
              </a:rPr>
              <a:t> </a:t>
            </a:r>
            <a:r>
              <a:rPr sz="675" spc="7" baseline="-37037" dirty="0">
                <a:latin typeface="Calibri"/>
                <a:cs typeface="Calibri"/>
              </a:rPr>
              <a:t>y</a:t>
            </a:r>
            <a:r>
              <a:rPr sz="675" spc="-22" baseline="-37037" dirty="0">
                <a:latin typeface="Calibri"/>
                <a:cs typeface="Calibri"/>
              </a:rPr>
              <a:t> </a:t>
            </a:r>
            <a:r>
              <a:rPr sz="675" spc="-7" baseline="-37037" dirty="0">
                <a:latin typeface="Calibri"/>
                <a:cs typeface="Calibri"/>
              </a:rPr>
              <a:t>escue</a:t>
            </a:r>
            <a:r>
              <a:rPr sz="675" spc="-15" baseline="-37037" dirty="0">
                <a:latin typeface="Calibri"/>
                <a:cs typeface="Calibri"/>
              </a:rPr>
              <a:t>l</a:t>
            </a:r>
            <a:r>
              <a:rPr sz="675" spc="7" baseline="-37037" dirty="0">
                <a:latin typeface="Calibri"/>
                <a:cs typeface="Calibri"/>
              </a:rPr>
              <a:t>a</a:t>
            </a:r>
            <a:r>
              <a:rPr sz="675" spc="-22" baseline="-37037" dirty="0">
                <a:latin typeface="Calibri"/>
                <a:cs typeface="Calibri"/>
              </a:rPr>
              <a:t> </a:t>
            </a:r>
            <a:r>
              <a:rPr sz="675" spc="-7" baseline="-37037" dirty="0">
                <a:latin typeface="Calibri"/>
                <a:cs typeface="Calibri"/>
              </a:rPr>
              <a:t>co</a:t>
            </a:r>
            <a:r>
              <a:rPr sz="675" spc="7" baseline="-37037" dirty="0">
                <a:latin typeface="Calibri"/>
                <a:cs typeface="Calibri"/>
              </a:rPr>
              <a:t>n</a:t>
            </a:r>
            <a:r>
              <a:rPr sz="675" spc="-15" baseline="-37037" dirty="0">
                <a:latin typeface="Calibri"/>
                <a:cs typeface="Calibri"/>
              </a:rPr>
              <a:t> </a:t>
            </a:r>
            <a:r>
              <a:rPr sz="675" spc="-7" baseline="-37037" dirty="0">
                <a:latin typeface="Calibri"/>
                <a:cs typeface="Calibri"/>
              </a:rPr>
              <a:t>d</a:t>
            </a:r>
            <a:r>
              <a:rPr sz="675" spc="-15" baseline="-37037" dirty="0">
                <a:latin typeface="Calibri"/>
                <a:cs typeface="Calibri"/>
              </a:rPr>
              <a:t>i</a:t>
            </a:r>
            <a:r>
              <a:rPr sz="675" spc="-7" baseline="-37037" dirty="0">
                <a:latin typeface="Calibri"/>
                <a:cs typeface="Calibri"/>
              </a:rPr>
              <a:t>feren</a:t>
            </a:r>
            <a:r>
              <a:rPr sz="675" spc="-15" baseline="-37037" dirty="0">
                <a:latin typeface="Calibri"/>
                <a:cs typeface="Calibri"/>
              </a:rPr>
              <a:t>t</a:t>
            </a:r>
            <a:r>
              <a:rPr sz="675" spc="-7" baseline="-37037" dirty="0">
                <a:latin typeface="Calibri"/>
                <a:cs typeface="Calibri"/>
              </a:rPr>
              <a:t>e</a:t>
            </a:r>
            <a:r>
              <a:rPr sz="675" spc="7" baseline="-37037" dirty="0">
                <a:latin typeface="Calibri"/>
                <a:cs typeface="Calibri"/>
              </a:rPr>
              <a:t>s</a:t>
            </a:r>
            <a:r>
              <a:rPr sz="675" spc="-15" baseline="-37037" dirty="0">
                <a:latin typeface="Calibri"/>
                <a:cs typeface="Calibri"/>
              </a:rPr>
              <a:t> </a:t>
            </a:r>
            <a:r>
              <a:rPr sz="675" spc="-7" baseline="-37037" dirty="0">
                <a:latin typeface="Calibri"/>
                <a:cs typeface="Calibri"/>
              </a:rPr>
              <a:t>propós</a:t>
            </a:r>
            <a:r>
              <a:rPr sz="675" spc="-15" baseline="-37037" dirty="0">
                <a:latin typeface="Calibri"/>
                <a:cs typeface="Calibri"/>
              </a:rPr>
              <a:t>it</a:t>
            </a:r>
            <a:r>
              <a:rPr sz="675" spc="-7" baseline="-37037" dirty="0">
                <a:latin typeface="Calibri"/>
                <a:cs typeface="Calibri"/>
              </a:rPr>
              <a:t>os</a:t>
            </a:r>
            <a:r>
              <a:rPr sz="675" baseline="-37037" dirty="0">
                <a:latin typeface="Calibri"/>
                <a:cs typeface="Calibri"/>
              </a:rPr>
              <a:t>.      </a:t>
            </a:r>
            <a:r>
              <a:rPr sz="675" spc="-37" baseline="-37037" dirty="0">
                <a:latin typeface="Calibri"/>
                <a:cs typeface="Calibri"/>
              </a:rPr>
              <a:t> </a:t>
            </a:r>
            <a:r>
              <a:rPr sz="450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ilia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z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us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moned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b</a:t>
            </a:r>
            <a:r>
              <a:rPr sz="450" spc="-10" dirty="0">
                <a:latin typeface="Calibri"/>
                <a:cs typeface="Calibri"/>
              </a:rPr>
              <a:t>ill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iv</a:t>
            </a:r>
            <a:r>
              <a:rPr sz="450" spc="-5" dirty="0">
                <a:latin typeface="Calibri"/>
                <a:cs typeface="Calibri"/>
              </a:rPr>
              <a:t>ers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it</a:t>
            </a:r>
            <a:r>
              <a:rPr sz="450" spc="-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i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y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3271236" y="4064945"/>
            <a:ext cx="1504315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10" dirty="0">
                <a:latin typeface="Calibri"/>
                <a:cs typeface="Calibri"/>
              </a:rPr>
              <a:t>U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número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propós</a:t>
            </a:r>
            <a:r>
              <a:rPr sz="450" spc="-10" dirty="0">
                <a:latin typeface="Calibri"/>
                <a:cs typeface="Calibri"/>
              </a:rPr>
              <a:t>it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it</a:t>
            </a:r>
            <a:r>
              <a:rPr sz="450" spc="-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ones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3143475" y="4207964"/>
            <a:ext cx="176085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791162" marR="12699" indent="-779098">
              <a:lnSpc>
                <a:spcPts val="530"/>
              </a:lnSpc>
            </a:pPr>
            <a:r>
              <a:rPr sz="450" spc="-10" dirty="0">
                <a:latin typeface="Calibri"/>
                <a:cs typeface="Calibri"/>
              </a:rPr>
              <a:t>Di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orde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nú</a:t>
            </a:r>
            <a:r>
              <a:rPr sz="450" dirty="0">
                <a:latin typeface="Calibri"/>
                <a:cs typeface="Calibri"/>
              </a:rPr>
              <a:t>m</a:t>
            </a:r>
            <a:r>
              <a:rPr sz="450" spc="-5" dirty="0">
                <a:latin typeface="Calibri"/>
                <a:cs typeface="Calibri"/>
              </a:rPr>
              <a:t>ero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conoc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gr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du</a:t>
            </a:r>
            <a:r>
              <a:rPr sz="450" spc="-10" dirty="0">
                <a:latin typeface="Calibri"/>
                <a:cs typeface="Calibri"/>
              </a:rPr>
              <a:t>al</a:t>
            </a:r>
            <a:r>
              <a:rPr sz="450" dirty="0">
                <a:latin typeface="Calibri"/>
                <a:cs typeface="Calibri"/>
              </a:rPr>
              <a:t>m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dirty="0">
                <a:latin typeface="Calibri"/>
                <a:cs typeface="Calibri"/>
              </a:rPr>
              <a:t>m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lí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ng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eo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3509362" y="4407845"/>
            <a:ext cx="1028065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10" dirty="0">
                <a:latin typeface="Calibri"/>
                <a:cs typeface="Calibri"/>
              </a:rPr>
              <a:t>C</a:t>
            </a:r>
            <a:r>
              <a:rPr sz="450" spc="-5" dirty="0">
                <a:latin typeface="Calibri"/>
                <a:cs typeface="Calibri"/>
              </a:rPr>
              <a:t>uen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emen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orno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3064100" y="4550864"/>
            <a:ext cx="19183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825451" marR="12699" indent="-812751">
              <a:lnSpc>
                <a:spcPts val="530"/>
              </a:lnSpc>
            </a:pPr>
            <a:r>
              <a:rPr sz="450" spc="-10" dirty="0">
                <a:latin typeface="Calibri"/>
                <a:cs typeface="Calibri"/>
              </a:rPr>
              <a:t>C</a:t>
            </a:r>
            <a:r>
              <a:rPr sz="450" spc="-5" dirty="0">
                <a:latin typeface="Calibri"/>
                <a:cs typeface="Calibri"/>
              </a:rPr>
              <a:t>omp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ecc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poco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emen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represen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bu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í</a:t>
            </a:r>
            <a:r>
              <a:rPr sz="450" spc="-5" dirty="0">
                <a:latin typeface="Calibri"/>
                <a:cs typeface="Calibri"/>
              </a:rPr>
              <a:t>mbo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person</a:t>
            </a:r>
            <a:r>
              <a:rPr sz="450" spc="-10" dirty="0">
                <a:latin typeface="Calibri"/>
                <a:cs typeface="Calibri"/>
              </a:rPr>
              <a:t>ales.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3205387" y="4750745"/>
            <a:ext cx="1635125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dirty="0">
                <a:latin typeface="Calibri"/>
                <a:cs typeface="Calibri"/>
              </a:rPr>
              <a:t>Pr</a:t>
            </a:r>
            <a:r>
              <a:rPr sz="450" spc="-5" dirty="0">
                <a:latin typeface="Calibri"/>
                <a:cs typeface="Calibri"/>
              </a:rPr>
              <a:t>opon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cód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go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person</a:t>
            </a:r>
            <a:r>
              <a:rPr sz="450" spc="-10" dirty="0">
                <a:latin typeface="Calibri"/>
                <a:cs typeface="Calibri"/>
              </a:rPr>
              <a:t>al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represen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d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form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gr</a:t>
            </a:r>
            <a:r>
              <a:rPr sz="450" spc="-10" dirty="0">
                <a:latin typeface="Calibri"/>
                <a:cs typeface="Calibri"/>
              </a:rPr>
              <a:t>á</a:t>
            </a:r>
            <a:r>
              <a:rPr sz="450" spc="-5" dirty="0">
                <a:latin typeface="Calibri"/>
                <a:cs typeface="Calibri"/>
              </a:rPr>
              <a:t>f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3079149" y="4893764"/>
            <a:ext cx="188912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80018" marR="12699" indent="-267954">
              <a:lnSpc>
                <a:spcPts val="530"/>
              </a:lnSpc>
            </a:pP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esue</a:t>
            </a:r>
            <a:r>
              <a:rPr sz="450" spc="-10" dirty="0">
                <a:latin typeface="Calibri"/>
                <a:cs typeface="Calibri"/>
              </a:rPr>
              <a:t>lv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ne</a:t>
            </a:r>
            <a:r>
              <a:rPr sz="450" spc="5" dirty="0">
                <a:latin typeface="Calibri"/>
                <a:cs typeface="Calibri"/>
              </a:rPr>
              <a:t>ra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-5" dirty="0">
                <a:latin typeface="Calibri"/>
                <a:cs typeface="Calibri"/>
              </a:rPr>
              <a:t>bo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ativ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it</a:t>
            </a:r>
            <a:r>
              <a:rPr sz="450" spc="-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senc</a:t>
            </a:r>
            <a:r>
              <a:rPr sz="450" spc="-10" dirty="0">
                <a:latin typeface="Calibri"/>
                <a:cs typeface="Calibri"/>
              </a:rPr>
              <a:t>illa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i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v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uc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núme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i</a:t>
            </a:r>
            <a:r>
              <a:rPr sz="450" spc="-5" dirty="0">
                <a:latin typeface="Calibri"/>
                <a:cs typeface="Calibri"/>
              </a:rPr>
              <a:t>mpl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unt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spc="-5" dirty="0">
                <a:latin typeface="Calibri"/>
                <a:cs typeface="Calibri"/>
              </a:rPr>
              <a:t>greg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sep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qui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elementos.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3945161" y="5165632"/>
            <a:ext cx="156845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10" dirty="0">
                <a:latin typeface="Calibri"/>
                <a:cs typeface="Calibri"/>
              </a:rPr>
              <a:t>val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dirty="0">
                <a:latin typeface="Calibri"/>
                <a:cs typeface="Calibri"/>
              </a:rPr>
              <a:t>r.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3056159" y="5304379"/>
            <a:ext cx="1934210" cy="2152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ts val="530"/>
              </a:lnSpc>
            </a:pPr>
            <a:r>
              <a:rPr sz="450" spc="-5" dirty="0">
                <a:latin typeface="Calibri"/>
                <a:cs typeface="Calibri"/>
              </a:rPr>
              <a:t>In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erc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mb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h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prend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sobr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números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reconoce</a:t>
            </a:r>
            <a:r>
              <a:rPr sz="450" dirty="0">
                <a:latin typeface="Calibri"/>
                <a:cs typeface="Calibri"/>
              </a:rPr>
              <a:t>r </a:t>
            </a:r>
            <a:r>
              <a:rPr sz="450" spc="-10" dirty="0">
                <a:latin typeface="Calibri"/>
                <a:cs typeface="Calibri"/>
              </a:rPr>
              <a:t>ma</a:t>
            </a:r>
            <a:r>
              <a:rPr sz="450" spc="-5" dirty="0">
                <a:latin typeface="Calibri"/>
                <a:cs typeface="Calibri"/>
              </a:rPr>
              <a:t>ner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má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ef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orn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soc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ocu</a:t>
            </a:r>
            <a:r>
              <a:rPr sz="450" spc="-10" dirty="0">
                <a:latin typeface="Calibri"/>
                <a:cs typeface="Calibri"/>
              </a:rPr>
              <a:t>lt</a:t>
            </a:r>
            <a:r>
              <a:rPr sz="450" spc="-5" dirty="0">
                <a:latin typeface="Calibri"/>
                <a:cs typeface="Calibri"/>
              </a:rPr>
              <a:t>ur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iv</a:t>
            </a:r>
            <a:r>
              <a:rPr sz="450" spc="-5" dirty="0">
                <a:latin typeface="Calibri"/>
                <a:cs typeface="Calibri"/>
              </a:rPr>
              <a:t>ers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si</a:t>
            </a:r>
            <a:r>
              <a:rPr sz="450" spc="-5" dirty="0">
                <a:latin typeface="Calibri"/>
                <a:cs typeface="Calibri"/>
              </a:rPr>
              <a:t>tu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ones.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5025936" y="4061513"/>
            <a:ext cx="1700530" cy="1587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01607" marR="12699" indent="-288908">
              <a:lnSpc>
                <a:spcPct val="105000"/>
              </a:lnSpc>
            </a:pPr>
            <a:r>
              <a:rPr sz="450" spc="-10" dirty="0">
                <a:latin typeface="Calibri"/>
                <a:cs typeface="Calibri"/>
              </a:rPr>
              <a:t>C</a:t>
            </a:r>
            <a:r>
              <a:rPr sz="450" spc="-5" dirty="0">
                <a:latin typeface="Calibri"/>
                <a:cs typeface="Calibri"/>
              </a:rPr>
              <a:t>ons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ru</a:t>
            </a:r>
            <a:r>
              <a:rPr sz="450" spc="-10" dirty="0">
                <a:latin typeface="Calibri"/>
                <a:cs typeface="Calibri"/>
              </a:rPr>
              <a:t>y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ecc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med</a:t>
            </a:r>
            <a:r>
              <a:rPr sz="450" spc="-10" dirty="0">
                <a:latin typeface="Calibri"/>
                <a:cs typeface="Calibri"/>
              </a:rPr>
              <a:t>ia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es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eg</a:t>
            </a:r>
            <a:r>
              <a:rPr sz="450" spc="-10" dirty="0">
                <a:latin typeface="Calibri"/>
                <a:cs typeface="Calibri"/>
              </a:rPr>
              <a:t>ia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determin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cu</a:t>
            </a:r>
            <a:r>
              <a:rPr sz="450" spc="-10" dirty="0">
                <a:latin typeface="Calibri"/>
                <a:cs typeface="Calibri"/>
              </a:rPr>
              <a:t>á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t</a:t>
            </a:r>
            <a:r>
              <a:rPr sz="450" spc="-5" dirty="0">
                <a:latin typeface="Calibri"/>
                <a:cs typeface="Calibri"/>
              </a:rPr>
              <a:t>ien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á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meno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elementos.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5032289" y="4275680"/>
            <a:ext cx="1687195" cy="1479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420345" marR="12699" indent="-408281">
              <a:lnSpc>
                <a:spcPts val="530"/>
              </a:lnSpc>
            </a:pP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ep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esen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des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bu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os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í</a:t>
            </a:r>
            <a:r>
              <a:rPr sz="450" spc="-5" dirty="0">
                <a:latin typeface="Calibri"/>
                <a:cs typeface="Calibri"/>
              </a:rPr>
              <a:t>mbo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son</a:t>
            </a:r>
            <a:r>
              <a:rPr sz="450" spc="-10" dirty="0">
                <a:latin typeface="Calibri"/>
                <a:cs typeface="Calibri"/>
              </a:rPr>
              <a:t>al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nume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al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in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erpre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lo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regis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res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5133889" y="4479832"/>
            <a:ext cx="1483995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10" dirty="0">
                <a:latin typeface="Calibri"/>
                <a:cs typeface="Calibri"/>
              </a:rPr>
              <a:t>C</a:t>
            </a:r>
            <a:r>
              <a:rPr sz="450" spc="-5" dirty="0">
                <a:latin typeface="Calibri"/>
                <a:cs typeface="Calibri"/>
              </a:rPr>
              <a:t>ons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ru</a:t>
            </a:r>
            <a:r>
              <a:rPr sz="450" spc="-10" dirty="0">
                <a:latin typeface="Calibri"/>
                <a:cs typeface="Calibri"/>
              </a:rPr>
              <a:t>y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ecc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ones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nd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es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eg</a:t>
            </a:r>
            <a:r>
              <a:rPr sz="450" spc="-10" dirty="0">
                <a:latin typeface="Calibri"/>
                <a:cs typeface="Calibri"/>
              </a:rPr>
              <a:t>ia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5014826" y="4618580"/>
            <a:ext cx="1721485" cy="1479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487651" marR="12699" indent="-475587">
              <a:lnSpc>
                <a:spcPts val="530"/>
              </a:lnSpc>
            </a:pPr>
            <a:r>
              <a:rPr sz="450" spc="-5" dirty="0">
                <a:latin typeface="Calibri"/>
                <a:cs typeface="Calibri"/>
              </a:rPr>
              <a:t>Orden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emen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un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ser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us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número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ord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al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x</a:t>
            </a:r>
            <a:r>
              <a:rPr sz="450" spc="-5" dirty="0">
                <a:latin typeface="Calibri"/>
                <a:cs typeface="Calibri"/>
              </a:rPr>
              <a:t>pres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e</a:t>
            </a:r>
            <a:r>
              <a:rPr sz="450" dirty="0">
                <a:latin typeface="Calibri"/>
                <a:cs typeface="Calibri"/>
              </a:rPr>
              <a:t>l </a:t>
            </a:r>
            <a:r>
              <a:rPr sz="450" spc="-5" dirty="0">
                <a:latin typeface="Calibri"/>
                <a:cs typeface="Calibri"/>
              </a:rPr>
              <a:t>lug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ocup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elemen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5156939" y="4822732"/>
            <a:ext cx="1437005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5" dirty="0">
                <a:latin typeface="Calibri"/>
                <a:cs typeface="Calibri"/>
              </a:rPr>
              <a:t>Org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z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reg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nform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ó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ta</a:t>
            </a:r>
            <a:r>
              <a:rPr sz="450" spc="-5" dirty="0">
                <a:latin typeface="Calibri"/>
                <a:cs typeface="Calibri"/>
              </a:rPr>
              <a:t>b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cu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dro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senc</a:t>
            </a:r>
            <a:r>
              <a:rPr sz="450" spc="-10" dirty="0">
                <a:latin typeface="Calibri"/>
                <a:cs typeface="Calibri"/>
              </a:rPr>
              <a:t>ill</a:t>
            </a:r>
            <a:r>
              <a:rPr sz="450" spc="-5" dirty="0">
                <a:latin typeface="Calibri"/>
                <a:cs typeface="Calibri"/>
              </a:rPr>
              <a:t>os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4983076" y="4961479"/>
            <a:ext cx="1784985" cy="2152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ts val="530"/>
              </a:lnSpc>
            </a:pPr>
            <a:r>
              <a:rPr sz="450" dirty="0">
                <a:latin typeface="Calibri"/>
                <a:cs typeface="Calibri"/>
              </a:rPr>
              <a:t>Pr</a:t>
            </a:r>
            <a:r>
              <a:rPr sz="450" spc="-5" dirty="0">
                <a:latin typeface="Calibri"/>
                <a:cs typeface="Calibri"/>
              </a:rPr>
              <a:t>opone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ner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-5" dirty="0">
                <a:latin typeface="Calibri"/>
                <a:cs typeface="Calibri"/>
              </a:rPr>
              <a:t>bor</a:t>
            </a:r>
            <a:r>
              <a:rPr sz="450" spc="-10" dirty="0">
                <a:latin typeface="Calibri"/>
                <a:cs typeface="Calibri"/>
              </a:rPr>
              <a:t>ativa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form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reso</a:t>
            </a:r>
            <a:r>
              <a:rPr sz="450" spc="-10" dirty="0">
                <a:latin typeface="Calibri"/>
                <a:cs typeface="Calibri"/>
              </a:rPr>
              <a:t>lv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s</a:t>
            </a:r>
            <a:r>
              <a:rPr sz="450" spc="-10" dirty="0">
                <a:latin typeface="Calibri"/>
                <a:cs typeface="Calibri"/>
              </a:rPr>
              <a:t>it</a:t>
            </a:r>
            <a:r>
              <a:rPr sz="450" spc="-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ia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 e</a:t>
            </a:r>
            <a:r>
              <a:rPr sz="450" spc="-10" dirty="0">
                <a:latin typeface="Calibri"/>
                <a:cs typeface="Calibri"/>
              </a:rPr>
              <a:t> i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gin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ia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in</a:t>
            </a:r>
            <a:r>
              <a:rPr sz="450" spc="-10" dirty="0">
                <a:latin typeface="Calibri"/>
                <a:cs typeface="Calibri"/>
              </a:rPr>
              <a:t>v</a:t>
            </a:r>
            <a:r>
              <a:rPr sz="450" spc="-5" dirty="0">
                <a:latin typeface="Calibri"/>
                <a:cs typeface="Calibri"/>
              </a:rPr>
              <a:t>olucr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spc="-5" dirty="0">
                <a:latin typeface="Calibri"/>
                <a:cs typeface="Calibri"/>
              </a:rPr>
              <a:t>cc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spc="-5" dirty="0">
                <a:latin typeface="Calibri"/>
                <a:cs typeface="Calibri"/>
              </a:rPr>
              <a:t>greg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unt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qui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sep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dirty="0">
                <a:latin typeface="Calibri"/>
                <a:cs typeface="Calibri"/>
              </a:rPr>
              <a:t>, </a:t>
            </a:r>
            <a:r>
              <a:rPr sz="450" spc="-5" dirty="0">
                <a:latin typeface="Calibri"/>
                <a:cs typeface="Calibri"/>
              </a:rPr>
              <a:t>comp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i</a:t>
            </a:r>
            <a:r>
              <a:rPr sz="450" spc="-5" dirty="0">
                <a:latin typeface="Calibri"/>
                <a:cs typeface="Calibri"/>
              </a:rPr>
              <a:t>gu</a:t>
            </a:r>
            <a:r>
              <a:rPr sz="450" spc="-10" dirty="0">
                <a:latin typeface="Calibri"/>
                <a:cs typeface="Calibri"/>
              </a:rPr>
              <a:t>ala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des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4982313" y="5236664"/>
            <a:ext cx="178752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489555" marR="12699" indent="-477491">
              <a:lnSpc>
                <a:spcPts val="530"/>
              </a:lnSpc>
            </a:pP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econoc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val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moned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b</a:t>
            </a:r>
            <a:r>
              <a:rPr sz="450" spc="-10" dirty="0">
                <a:latin typeface="Calibri"/>
                <a:cs typeface="Calibri"/>
              </a:rPr>
              <a:t>ill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it</a:t>
            </a:r>
            <a:r>
              <a:rPr sz="450" spc="-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al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 j</a:t>
            </a:r>
            <a:r>
              <a:rPr sz="450" spc="-5" dirty="0">
                <a:latin typeface="Calibri"/>
                <a:cs typeface="Calibri"/>
              </a:rPr>
              <a:t>ueg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es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é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al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nz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5016411" y="5435239"/>
            <a:ext cx="1719580" cy="22415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101899"/>
              </a:lnSpc>
            </a:pPr>
            <a:r>
              <a:rPr sz="450" spc="-5" dirty="0">
                <a:latin typeface="Calibri"/>
                <a:cs typeface="Calibri"/>
              </a:rPr>
              <a:t>In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erc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mb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res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bere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numér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prob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em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encontr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distint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estr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tegi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reso</a:t>
            </a:r>
            <a:r>
              <a:rPr sz="450" spc="-10" dirty="0">
                <a:latin typeface="Calibri"/>
                <a:cs typeface="Calibri"/>
              </a:rPr>
              <a:t>lv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form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di</a:t>
            </a:r>
            <a:r>
              <a:rPr sz="450" spc="-10" dirty="0">
                <a:latin typeface="Calibri"/>
                <a:cs typeface="Calibri"/>
              </a:rPr>
              <a:t>v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equi</a:t>
            </a:r>
            <a:r>
              <a:rPr sz="450" spc="-10" dirty="0">
                <a:latin typeface="Calibri"/>
                <a:cs typeface="Calibri"/>
              </a:rPr>
              <a:t>tativas.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5005301" y="5715073"/>
            <a:ext cx="174180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429233" marR="12699" indent="-417170">
              <a:lnSpc>
                <a:spcPts val="530"/>
              </a:lnSpc>
            </a:pPr>
            <a:r>
              <a:rPr sz="450" spc="-10" dirty="0">
                <a:latin typeface="Calibri"/>
                <a:cs typeface="Calibri"/>
              </a:rPr>
              <a:t>C</a:t>
            </a:r>
            <a:r>
              <a:rPr sz="450" spc="-5" dirty="0">
                <a:latin typeface="Calibri"/>
                <a:cs typeface="Calibri"/>
              </a:rPr>
              <a:t>onoc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form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con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cu</a:t>
            </a:r>
            <a:r>
              <a:rPr sz="450" spc="-10" dirty="0">
                <a:latin typeface="Calibri"/>
                <a:cs typeface="Calibri"/>
              </a:rPr>
              <a:t>lt</a:t>
            </a:r>
            <a:r>
              <a:rPr sz="450" spc="-5" dirty="0">
                <a:latin typeface="Calibri"/>
                <a:cs typeface="Calibri"/>
              </a:rPr>
              <a:t>ur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aya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us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aya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punto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represent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números.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69886" y="6543621"/>
            <a:ext cx="2969260" cy="2197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25399">
              <a:lnSpc>
                <a:spcPts val="530"/>
              </a:lnSpc>
            </a:pPr>
            <a:r>
              <a:rPr sz="450" dirty="0">
                <a:latin typeface="Calibri"/>
                <a:cs typeface="Calibri"/>
              </a:rPr>
              <a:t>El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dom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esp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reconoc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f</a:t>
            </a:r>
            <a:r>
              <a:rPr sz="450" spc="-5" dirty="0">
                <a:latin typeface="Calibri"/>
                <a:cs typeface="Calibri"/>
              </a:rPr>
              <a:t>orm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l    </a:t>
            </a:r>
            <a:r>
              <a:rPr sz="450" spc="2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Vi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-10" dirty="0">
                <a:latin typeface="Calibri"/>
                <a:cs typeface="Calibri"/>
              </a:rPr>
              <a:t>ali</a:t>
            </a:r>
            <a:r>
              <a:rPr sz="450" spc="-5" dirty="0">
                <a:latin typeface="Calibri"/>
                <a:cs typeface="Calibri"/>
              </a:rPr>
              <a:t>z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desc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b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op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engu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je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engu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entorn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desd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di</a:t>
            </a:r>
            <a:r>
              <a:rPr sz="450" spc="-10" dirty="0">
                <a:latin typeface="Calibri"/>
                <a:cs typeface="Calibri"/>
              </a:rPr>
              <a:t>v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so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punto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obser</a:t>
            </a:r>
            <a:r>
              <a:rPr sz="450" spc="-10" dirty="0">
                <a:latin typeface="Calibri"/>
                <a:cs typeface="Calibri"/>
              </a:rPr>
              <a:t>va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ó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medi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nt</a:t>
            </a:r>
            <a:r>
              <a:rPr sz="450" spc="5" dirty="0">
                <a:latin typeface="Calibri"/>
                <a:cs typeface="Calibri"/>
              </a:rPr>
              <a:t>e   </a:t>
            </a:r>
            <a:r>
              <a:rPr sz="450" spc="-10" dirty="0">
                <a:latin typeface="Calibri"/>
                <a:cs typeface="Calibri"/>
              </a:rPr>
              <a:t> al</a:t>
            </a:r>
            <a:r>
              <a:rPr sz="450" spc="-5" dirty="0">
                <a:latin typeface="Calibri"/>
                <a:cs typeface="Calibri"/>
              </a:rPr>
              <a:t>gun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er</a:t>
            </a:r>
            <a:r>
              <a:rPr sz="450" spc="-10" dirty="0">
                <a:latin typeface="Calibri"/>
                <a:cs typeface="Calibri"/>
              </a:rPr>
              <a:t>í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form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ia</a:t>
            </a:r>
            <a:r>
              <a:rPr sz="450" spc="-5" dirty="0">
                <a:latin typeface="Calibri"/>
                <a:cs typeface="Calibri"/>
              </a:rPr>
              <a:t>no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spc="-5" dirty="0">
                <a:latin typeface="Calibri"/>
                <a:cs typeface="Calibri"/>
              </a:rPr>
              <a:t>soc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5" dirty="0">
                <a:latin typeface="Calibri"/>
                <a:cs typeface="Calibri"/>
              </a:rPr>
              <a:t>a</a:t>
            </a:r>
            <a:endParaRPr sz="450">
              <a:latin typeface="Calibri"/>
              <a:cs typeface="Calibri"/>
            </a:endParaRPr>
          </a:p>
          <a:p>
            <a:pPr marL="342879">
              <a:spcBef>
                <a:spcPts val="10"/>
              </a:spcBef>
              <a:tabLst>
                <a:tab pos="1885201" algn="l"/>
              </a:tabLst>
            </a:pPr>
            <a:r>
              <a:rPr sz="450" spc="-5" dirty="0">
                <a:latin typeface="Calibri"/>
                <a:cs typeface="Calibri"/>
              </a:rPr>
              <a:t>despl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z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miento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recorridos</a:t>
            </a:r>
            <a:r>
              <a:rPr sz="450" dirty="0">
                <a:latin typeface="Calibri"/>
                <a:cs typeface="Calibri"/>
              </a:rPr>
              <a:t>.	</a:t>
            </a:r>
            <a:r>
              <a:rPr sz="675" spc="-7" baseline="6172" dirty="0">
                <a:latin typeface="Calibri"/>
                <a:cs typeface="Calibri"/>
              </a:rPr>
              <a:t>co</a:t>
            </a:r>
            <a:r>
              <a:rPr sz="675" spc="7" baseline="6172" dirty="0">
                <a:latin typeface="Calibri"/>
                <a:cs typeface="Calibri"/>
              </a:rPr>
              <a:t>n</a:t>
            </a:r>
            <a:r>
              <a:rPr sz="675" spc="-15" baseline="6172" dirty="0">
                <a:latin typeface="Calibri"/>
                <a:cs typeface="Calibri"/>
              </a:rPr>
              <a:t> </a:t>
            </a:r>
            <a:r>
              <a:rPr sz="675" spc="-7" baseline="6172" dirty="0">
                <a:latin typeface="Calibri"/>
                <a:cs typeface="Calibri"/>
              </a:rPr>
              <a:t>cuerpo</a:t>
            </a:r>
            <a:r>
              <a:rPr sz="675" spc="7" baseline="6172" dirty="0">
                <a:latin typeface="Calibri"/>
                <a:cs typeface="Calibri"/>
              </a:rPr>
              <a:t>s</a:t>
            </a:r>
            <a:r>
              <a:rPr sz="675" spc="-15" baseline="6172" dirty="0">
                <a:latin typeface="Calibri"/>
                <a:cs typeface="Calibri"/>
              </a:rPr>
              <a:t> </a:t>
            </a:r>
            <a:r>
              <a:rPr sz="675" spc="-7" baseline="6172" dirty="0">
                <a:latin typeface="Calibri"/>
                <a:cs typeface="Calibri"/>
              </a:rPr>
              <a:t>geomé</a:t>
            </a:r>
            <a:r>
              <a:rPr sz="675" spc="-15" baseline="6172" dirty="0">
                <a:latin typeface="Calibri"/>
                <a:cs typeface="Calibri"/>
              </a:rPr>
              <a:t>t</a:t>
            </a:r>
            <a:r>
              <a:rPr sz="675" spc="-7" baseline="6172" dirty="0">
                <a:latin typeface="Calibri"/>
                <a:cs typeface="Calibri"/>
              </a:rPr>
              <a:t>ricos</a:t>
            </a:r>
            <a:r>
              <a:rPr sz="675" baseline="6172" dirty="0">
                <a:latin typeface="Calibri"/>
                <a:cs typeface="Calibri"/>
              </a:rPr>
              <a:t>.</a:t>
            </a:r>
            <a:endParaRPr sz="675" baseline="6172">
              <a:latin typeface="Calibri"/>
              <a:cs typeface="Calibri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1443449" y="6121176"/>
            <a:ext cx="1623695" cy="1587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06039" marR="12699" indent="-93974">
              <a:lnSpc>
                <a:spcPct val="105000"/>
              </a:lnSpc>
            </a:pPr>
            <a:r>
              <a:rPr sz="450" spc="-10" dirty="0">
                <a:latin typeface="Calibri"/>
                <a:cs typeface="Calibri"/>
              </a:rPr>
              <a:t>U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esp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nmed</a:t>
            </a:r>
            <a:r>
              <a:rPr sz="450" spc="-10" dirty="0">
                <a:latin typeface="Calibri"/>
                <a:cs typeface="Calibri"/>
              </a:rPr>
              <a:t>iat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desp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-5" dirty="0">
                <a:latin typeface="Calibri"/>
                <a:cs typeface="Calibri"/>
              </a:rPr>
              <a:t>z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rs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h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recorr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do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ubic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ner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intui</a:t>
            </a:r>
            <a:r>
              <a:rPr sz="450" spc="-10" dirty="0">
                <a:latin typeface="Calibri"/>
                <a:cs typeface="Calibri"/>
              </a:rPr>
              <a:t>tiva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posic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ó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eto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person</a:t>
            </a:r>
            <a:r>
              <a:rPr sz="450" spc="-10" dirty="0">
                <a:latin typeface="Calibri"/>
                <a:cs typeface="Calibri"/>
              </a:rPr>
              <a:t>as.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1495071" y="6335344"/>
            <a:ext cx="1520190" cy="1479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44447">
              <a:lnSpc>
                <a:spcPts val="530"/>
              </a:lnSpc>
            </a:pP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econoc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al</a:t>
            </a:r>
            <a:r>
              <a:rPr sz="450" spc="-5" dirty="0">
                <a:latin typeface="Calibri"/>
                <a:cs typeface="Calibri"/>
              </a:rPr>
              <a:t>gun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í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ai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je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geog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á</a:t>
            </a:r>
            <a:r>
              <a:rPr sz="450" spc="-5" dirty="0">
                <a:latin typeface="Calibri"/>
                <a:cs typeface="Calibri"/>
              </a:rPr>
              <a:t>f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us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</a:t>
            </a:r>
            <a:r>
              <a:rPr sz="450" spc="-10" dirty="0">
                <a:latin typeface="Calibri"/>
                <a:cs typeface="Calibri"/>
              </a:rPr>
              <a:t>f</a:t>
            </a:r>
            <a:r>
              <a:rPr sz="450" spc="-5" dirty="0">
                <a:latin typeface="Calibri"/>
                <a:cs typeface="Calibri"/>
              </a:rPr>
              <a:t>erenc</a:t>
            </a:r>
            <a:r>
              <a:rPr sz="450" spc="-10" dirty="0">
                <a:latin typeface="Calibri"/>
                <a:cs typeface="Calibri"/>
              </a:rPr>
              <a:t>ia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person</a:t>
            </a:r>
            <a:r>
              <a:rPr sz="450" spc="-10" dirty="0">
                <a:latin typeface="Calibri"/>
                <a:cs typeface="Calibri"/>
              </a:rPr>
              <a:t>al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ub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e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m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ug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res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1687162" y="6810409"/>
            <a:ext cx="1136015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econoc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one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epe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ó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ec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1460908" y="6953431"/>
            <a:ext cx="1588770" cy="2152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ts val="530"/>
              </a:lnSpc>
            </a:pPr>
            <a:r>
              <a:rPr sz="450" spc="-10" dirty="0">
                <a:latin typeface="Calibri"/>
                <a:cs typeface="Calibri"/>
              </a:rPr>
              <a:t>C</a:t>
            </a:r>
            <a:r>
              <a:rPr sz="450" spc="-5" dirty="0">
                <a:latin typeface="Calibri"/>
                <a:cs typeface="Calibri"/>
              </a:rPr>
              <a:t>ons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ru</a:t>
            </a:r>
            <a:r>
              <a:rPr sz="450" spc="-10" dirty="0">
                <a:latin typeface="Calibri"/>
                <a:cs typeface="Calibri"/>
              </a:rPr>
              <a:t>y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reproduc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gur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escen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(un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orre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un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monumen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ai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ros</a:t>
            </a:r>
            <a:r>
              <a:rPr sz="450" dirty="0">
                <a:latin typeface="Calibri"/>
                <a:cs typeface="Calibri"/>
              </a:rPr>
              <a:t>)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b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oques</a:t>
            </a:r>
            <a:r>
              <a:rPr sz="450" dirty="0">
                <a:latin typeface="Calibri"/>
                <a:cs typeface="Calibri"/>
              </a:rPr>
              <a:t>, </a:t>
            </a:r>
            <a:r>
              <a:rPr sz="450" spc="-10" dirty="0">
                <a:latin typeface="Calibri"/>
                <a:cs typeface="Calibri"/>
              </a:rPr>
              <a:t>mat</a:t>
            </a:r>
            <a:r>
              <a:rPr sz="450" spc="-5" dirty="0">
                <a:latin typeface="Calibri"/>
                <a:cs typeface="Calibri"/>
              </a:rPr>
              <a:t>er</a:t>
            </a:r>
            <a:r>
              <a:rPr sz="450" spc="-10" dirty="0">
                <a:latin typeface="Calibri"/>
                <a:cs typeface="Calibri"/>
              </a:rPr>
              <a:t>ial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orno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3086326" y="5846857"/>
            <a:ext cx="1875155" cy="1587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447648" marR="12699" indent="-434949">
              <a:lnSpc>
                <a:spcPct val="105000"/>
              </a:lnSpc>
            </a:pPr>
            <a:r>
              <a:rPr sz="450" spc="-10" dirty="0">
                <a:latin typeface="Calibri"/>
                <a:cs typeface="Calibri"/>
              </a:rPr>
              <a:t>U</a:t>
            </a:r>
            <a:r>
              <a:rPr sz="450" spc="-5" dirty="0">
                <a:latin typeface="Calibri"/>
                <a:cs typeface="Calibri"/>
              </a:rPr>
              <a:t>b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person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emen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orn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</a:t>
            </a:r>
            <a:r>
              <a:rPr sz="450" spc="-10" dirty="0">
                <a:latin typeface="Calibri"/>
                <a:cs typeface="Calibri"/>
              </a:rPr>
              <a:t>f</a:t>
            </a:r>
            <a:r>
              <a:rPr sz="450" spc="-5" dirty="0">
                <a:latin typeface="Calibri"/>
                <a:cs typeface="Calibri"/>
              </a:rPr>
              <a:t>eren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person</a:t>
            </a:r>
            <a:r>
              <a:rPr sz="450" spc="-10" dirty="0">
                <a:latin typeface="Calibri"/>
                <a:cs typeface="Calibri"/>
              </a:rPr>
              <a:t>al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lo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comuni</a:t>
            </a:r>
            <a:r>
              <a:rPr sz="450" spc="-10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person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3075976" y="6057722"/>
            <a:ext cx="3669665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dirty="0">
                <a:latin typeface="Calibri"/>
                <a:cs typeface="Calibri"/>
              </a:rPr>
              <a:t>E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spc="-5" dirty="0">
                <a:latin typeface="Calibri"/>
                <a:cs typeface="Calibri"/>
              </a:rPr>
              <a:t>b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ec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ó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recc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</a:t>
            </a:r>
            <a:r>
              <a:rPr sz="450" spc="-10" dirty="0">
                <a:latin typeface="Calibri"/>
                <a:cs typeface="Calibri"/>
              </a:rPr>
              <a:t>ali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i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desp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-5" dirty="0">
                <a:latin typeface="Calibri"/>
                <a:cs typeface="Calibri"/>
              </a:rPr>
              <a:t>z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rs</a:t>
            </a:r>
            <a:r>
              <a:rPr sz="450" spc="5" dirty="0">
                <a:latin typeface="Calibri"/>
                <a:cs typeface="Calibri"/>
              </a:rPr>
              <a:t>e    </a:t>
            </a:r>
            <a:r>
              <a:rPr sz="450" spc="-45" dirty="0">
                <a:latin typeface="Calibri"/>
                <a:cs typeface="Calibri"/>
              </a:rPr>
              <a:t> </a:t>
            </a:r>
            <a:r>
              <a:rPr sz="675" spc="-7" baseline="30864" dirty="0">
                <a:latin typeface="Calibri"/>
                <a:cs typeface="Calibri"/>
              </a:rPr>
              <a:t>s</a:t>
            </a:r>
            <a:r>
              <a:rPr sz="675" spc="7" baseline="30864" dirty="0">
                <a:latin typeface="Calibri"/>
                <a:cs typeface="Calibri"/>
              </a:rPr>
              <a:t>u</a:t>
            </a:r>
            <a:r>
              <a:rPr sz="675" spc="-15" baseline="30864" dirty="0">
                <a:latin typeface="Calibri"/>
                <a:cs typeface="Calibri"/>
              </a:rPr>
              <a:t> </a:t>
            </a:r>
            <a:r>
              <a:rPr sz="675" spc="-7" baseline="30864" dirty="0">
                <a:latin typeface="Calibri"/>
                <a:cs typeface="Calibri"/>
              </a:rPr>
              <a:t>cuerp</a:t>
            </a:r>
            <a:r>
              <a:rPr sz="675" spc="7" baseline="30864" dirty="0">
                <a:latin typeface="Calibri"/>
                <a:cs typeface="Calibri"/>
              </a:rPr>
              <a:t>o</a:t>
            </a:r>
            <a:r>
              <a:rPr sz="675" spc="-22" baseline="30864" dirty="0">
                <a:latin typeface="Calibri"/>
                <a:cs typeface="Calibri"/>
              </a:rPr>
              <a:t> </a:t>
            </a:r>
            <a:r>
              <a:rPr sz="675" spc="7" baseline="30864" dirty="0">
                <a:latin typeface="Calibri"/>
                <a:cs typeface="Calibri"/>
              </a:rPr>
              <a:t>y</a:t>
            </a:r>
            <a:r>
              <a:rPr sz="675" spc="-22" baseline="30864" dirty="0">
                <a:latin typeface="Calibri"/>
                <a:cs typeface="Calibri"/>
              </a:rPr>
              <a:t> </a:t>
            </a:r>
            <a:r>
              <a:rPr sz="675" spc="7" baseline="30864" dirty="0">
                <a:latin typeface="Calibri"/>
                <a:cs typeface="Calibri"/>
              </a:rPr>
              <a:t>a</a:t>
            </a:r>
            <a:r>
              <a:rPr sz="675" spc="-22" baseline="30864" dirty="0">
                <a:latin typeface="Calibri"/>
                <a:cs typeface="Calibri"/>
              </a:rPr>
              <a:t> </a:t>
            </a:r>
            <a:r>
              <a:rPr sz="675" spc="-7" baseline="30864" dirty="0">
                <a:latin typeface="Calibri"/>
                <a:cs typeface="Calibri"/>
              </a:rPr>
              <a:t>o</a:t>
            </a:r>
            <a:r>
              <a:rPr sz="675" spc="-15" baseline="30864" dirty="0">
                <a:latin typeface="Calibri"/>
                <a:cs typeface="Calibri"/>
              </a:rPr>
              <a:t>t</a:t>
            </a:r>
            <a:r>
              <a:rPr sz="675" spc="-7" baseline="30864" dirty="0">
                <a:latin typeface="Calibri"/>
                <a:cs typeface="Calibri"/>
              </a:rPr>
              <a:t>ro</a:t>
            </a:r>
            <a:r>
              <a:rPr sz="675" spc="7" baseline="30864" dirty="0">
                <a:latin typeface="Calibri"/>
                <a:cs typeface="Calibri"/>
              </a:rPr>
              <a:t>s</a:t>
            </a:r>
            <a:r>
              <a:rPr sz="675" spc="-15" baseline="30864" dirty="0">
                <a:latin typeface="Calibri"/>
                <a:cs typeface="Calibri"/>
              </a:rPr>
              <a:t> </a:t>
            </a:r>
            <a:r>
              <a:rPr sz="675" spc="-7" baseline="30864" dirty="0">
                <a:latin typeface="Calibri"/>
                <a:cs typeface="Calibri"/>
              </a:rPr>
              <a:t>ob</a:t>
            </a:r>
            <a:r>
              <a:rPr sz="675" baseline="30864" dirty="0">
                <a:latin typeface="Calibri"/>
                <a:cs typeface="Calibri"/>
              </a:rPr>
              <a:t>j</a:t>
            </a:r>
            <a:r>
              <a:rPr sz="675" spc="-7" baseline="30864" dirty="0">
                <a:latin typeface="Calibri"/>
                <a:cs typeface="Calibri"/>
              </a:rPr>
              <a:t>etos</a:t>
            </a:r>
            <a:r>
              <a:rPr sz="675" baseline="30864" dirty="0">
                <a:latin typeface="Calibri"/>
                <a:cs typeface="Calibri"/>
              </a:rPr>
              <a:t>;</a:t>
            </a:r>
            <a:r>
              <a:rPr sz="675" spc="-7" baseline="30864" dirty="0">
                <a:latin typeface="Calibri"/>
                <a:cs typeface="Calibri"/>
              </a:rPr>
              <a:t> us</a:t>
            </a:r>
            <a:r>
              <a:rPr sz="675" spc="7" baseline="30864" dirty="0">
                <a:latin typeface="Calibri"/>
                <a:cs typeface="Calibri"/>
              </a:rPr>
              <a:t>a</a:t>
            </a:r>
            <a:r>
              <a:rPr sz="675" spc="-22" baseline="30864" dirty="0">
                <a:latin typeface="Calibri"/>
                <a:cs typeface="Calibri"/>
              </a:rPr>
              <a:t> </a:t>
            </a:r>
            <a:r>
              <a:rPr sz="675" spc="-7" baseline="30864" dirty="0">
                <a:latin typeface="Calibri"/>
                <a:cs typeface="Calibri"/>
              </a:rPr>
              <a:t>gr</a:t>
            </a:r>
            <a:r>
              <a:rPr sz="675" spc="-15" baseline="30864" dirty="0">
                <a:latin typeface="Calibri"/>
                <a:cs typeface="Calibri"/>
              </a:rPr>
              <a:t>a</a:t>
            </a:r>
            <a:r>
              <a:rPr sz="675" spc="-7" baseline="30864" dirty="0">
                <a:latin typeface="Calibri"/>
                <a:cs typeface="Calibri"/>
              </a:rPr>
              <a:t>du</a:t>
            </a:r>
            <a:r>
              <a:rPr sz="675" spc="-15" baseline="30864" dirty="0">
                <a:latin typeface="Calibri"/>
                <a:cs typeface="Calibri"/>
              </a:rPr>
              <a:t>al</a:t>
            </a:r>
            <a:r>
              <a:rPr sz="675" spc="-7" baseline="30864" dirty="0">
                <a:latin typeface="Calibri"/>
                <a:cs typeface="Calibri"/>
              </a:rPr>
              <a:t>ment</a:t>
            </a:r>
            <a:r>
              <a:rPr sz="675" spc="7" baseline="30864" dirty="0">
                <a:latin typeface="Calibri"/>
                <a:cs typeface="Calibri"/>
              </a:rPr>
              <a:t>e</a:t>
            </a:r>
            <a:r>
              <a:rPr sz="675" spc="-15" baseline="30864" dirty="0">
                <a:latin typeface="Calibri"/>
                <a:cs typeface="Calibri"/>
              </a:rPr>
              <a:t> </a:t>
            </a:r>
            <a:r>
              <a:rPr sz="675" spc="-7" baseline="30864" dirty="0">
                <a:latin typeface="Calibri"/>
                <a:cs typeface="Calibri"/>
              </a:rPr>
              <a:t>refe</a:t>
            </a:r>
            <a:r>
              <a:rPr sz="675" baseline="30864" dirty="0">
                <a:latin typeface="Calibri"/>
                <a:cs typeface="Calibri"/>
              </a:rPr>
              <a:t>r</a:t>
            </a:r>
            <a:r>
              <a:rPr sz="675" spc="-7" baseline="30864" dirty="0">
                <a:latin typeface="Calibri"/>
                <a:cs typeface="Calibri"/>
              </a:rPr>
              <a:t>ente</a:t>
            </a:r>
            <a:r>
              <a:rPr sz="675" spc="7" baseline="30864" dirty="0">
                <a:latin typeface="Calibri"/>
                <a:cs typeface="Calibri"/>
              </a:rPr>
              <a:t>s</a:t>
            </a:r>
            <a:r>
              <a:rPr sz="675" spc="-15" baseline="30864" dirty="0">
                <a:latin typeface="Calibri"/>
                <a:cs typeface="Calibri"/>
              </a:rPr>
              <a:t> </a:t>
            </a:r>
            <a:r>
              <a:rPr sz="675" spc="-7" baseline="30864" dirty="0">
                <a:latin typeface="Calibri"/>
                <a:cs typeface="Calibri"/>
              </a:rPr>
              <a:t>con</a:t>
            </a:r>
            <a:r>
              <a:rPr sz="675" spc="-15" baseline="30864" dirty="0">
                <a:latin typeface="Calibri"/>
                <a:cs typeface="Calibri"/>
              </a:rPr>
              <a:t>v</a:t>
            </a:r>
            <a:r>
              <a:rPr sz="675" spc="-7" baseline="30864" dirty="0">
                <a:latin typeface="Calibri"/>
                <a:cs typeface="Calibri"/>
              </a:rPr>
              <a:t>enc</a:t>
            </a:r>
            <a:r>
              <a:rPr sz="675" spc="-15" baseline="30864" dirty="0">
                <a:latin typeface="Calibri"/>
                <a:cs typeface="Calibri"/>
              </a:rPr>
              <a:t>i</a:t>
            </a:r>
            <a:r>
              <a:rPr sz="675" spc="-7" baseline="30864" dirty="0">
                <a:latin typeface="Calibri"/>
                <a:cs typeface="Calibri"/>
              </a:rPr>
              <a:t>on</a:t>
            </a:r>
            <a:r>
              <a:rPr sz="675" spc="-15" baseline="30864" dirty="0">
                <a:latin typeface="Calibri"/>
                <a:cs typeface="Calibri"/>
              </a:rPr>
              <a:t>ales.</a:t>
            </a:r>
            <a:endParaRPr sz="675" baseline="30864">
              <a:latin typeface="Calibri"/>
              <a:cs typeface="Calibri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3399061" y="6125519"/>
            <a:ext cx="1248410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entorn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(h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desde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at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á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spc="-5" dirty="0">
                <a:latin typeface="Calibri"/>
                <a:cs typeface="Calibri"/>
              </a:rPr>
              <a:t>rrib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v</a:t>
            </a:r>
            <a:r>
              <a:rPr sz="450" spc="-5" dirty="0">
                <a:latin typeface="Calibri"/>
                <a:cs typeface="Calibri"/>
              </a:rPr>
              <a:t>uel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spc="-5" dirty="0">
                <a:latin typeface="Calibri"/>
                <a:cs typeface="Calibri"/>
              </a:rPr>
              <a:t>)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3179160" y="6268476"/>
            <a:ext cx="1689100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73656" marR="12699" indent="-61590">
              <a:lnSpc>
                <a:spcPts val="530"/>
              </a:lnSpc>
            </a:pP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econoc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pun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efe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enc</a:t>
            </a:r>
            <a:r>
              <a:rPr sz="450" spc="-10" dirty="0">
                <a:latin typeface="Calibri"/>
                <a:cs typeface="Calibri"/>
              </a:rPr>
              <a:t>ia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son</a:t>
            </a:r>
            <a:r>
              <a:rPr sz="450" spc="-10" dirty="0">
                <a:latin typeface="Calibri"/>
                <a:cs typeface="Calibri"/>
              </a:rPr>
              <a:t>al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i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pro</a:t>
            </a:r>
            <a:r>
              <a:rPr sz="450" dirty="0">
                <a:latin typeface="Calibri"/>
                <a:cs typeface="Calibri"/>
              </a:rPr>
              <a:t>x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mid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person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eto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elemento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comunid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3095848" y="6471718"/>
            <a:ext cx="1855470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467967" marR="12699" indent="-455903">
              <a:lnSpc>
                <a:spcPts val="530"/>
              </a:lnSpc>
            </a:pPr>
            <a:r>
              <a:rPr sz="45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om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cuen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ti</a:t>
            </a:r>
            <a:r>
              <a:rPr sz="450" spc="-5" dirty="0">
                <a:latin typeface="Calibri"/>
                <a:cs typeface="Calibri"/>
              </a:rPr>
              <a:t>ene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</a:t>
            </a:r>
            <a:r>
              <a:rPr sz="450" spc="-10" dirty="0">
                <a:latin typeface="Calibri"/>
                <a:cs typeface="Calibri"/>
              </a:rPr>
              <a:t>f</a:t>
            </a:r>
            <a:r>
              <a:rPr sz="450" spc="-5" dirty="0">
                <a:latin typeface="Calibri"/>
                <a:cs typeface="Calibri"/>
              </a:rPr>
              <a:t>eren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deb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cons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der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y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t</a:t>
            </a:r>
            <a:r>
              <a:rPr sz="450" spc="-5" dirty="0">
                <a:latin typeface="Calibri"/>
                <a:cs typeface="Calibri"/>
              </a:rPr>
              <a:t>iene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punt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vist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esp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ial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3064098" y="6675807"/>
            <a:ext cx="3655060" cy="1181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econoc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seme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nz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fe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enc</a:t>
            </a:r>
            <a:r>
              <a:rPr sz="450" spc="-10" dirty="0">
                <a:latin typeface="Calibri"/>
                <a:cs typeface="Calibri"/>
              </a:rPr>
              <a:t>ia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re</a:t>
            </a:r>
            <a:r>
              <a:rPr sz="450" spc="-10" dirty="0">
                <a:latin typeface="Calibri"/>
                <a:cs typeface="Calibri"/>
              </a:rPr>
              <a:t> la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fo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no</a:t>
            </a:r>
            <a:r>
              <a:rPr sz="450" dirty="0">
                <a:latin typeface="Calibri"/>
                <a:cs typeface="Calibri"/>
              </a:rPr>
              <a:t>,     </a:t>
            </a:r>
            <a:r>
              <a:rPr sz="450" spc="-25" dirty="0">
                <a:latin typeface="Calibri"/>
                <a:cs typeface="Calibri"/>
              </a:rPr>
              <a:t> </a:t>
            </a:r>
            <a:r>
              <a:rPr sz="675" spc="-7" baseline="-37037" dirty="0">
                <a:latin typeface="Calibri"/>
                <a:cs typeface="Calibri"/>
              </a:rPr>
              <a:t>entorno</a:t>
            </a:r>
            <a:r>
              <a:rPr sz="675" baseline="-37037" dirty="0">
                <a:latin typeface="Calibri"/>
                <a:cs typeface="Calibri"/>
              </a:rPr>
              <a:t>,</a:t>
            </a:r>
            <a:r>
              <a:rPr sz="675" spc="-15" baseline="-37037" dirty="0">
                <a:latin typeface="Calibri"/>
                <a:cs typeface="Calibri"/>
              </a:rPr>
              <a:t> </a:t>
            </a:r>
            <a:r>
              <a:rPr sz="675" spc="7" baseline="-37037" dirty="0">
                <a:latin typeface="Calibri"/>
                <a:cs typeface="Calibri"/>
              </a:rPr>
              <a:t>y</a:t>
            </a:r>
            <a:r>
              <a:rPr sz="675" spc="-22" baseline="-37037" dirty="0">
                <a:latin typeface="Calibri"/>
                <a:cs typeface="Calibri"/>
              </a:rPr>
              <a:t> </a:t>
            </a:r>
            <a:r>
              <a:rPr sz="675" spc="-15" baseline="-37037" dirty="0">
                <a:latin typeface="Calibri"/>
                <a:cs typeface="Calibri"/>
              </a:rPr>
              <a:t>l</a:t>
            </a:r>
            <a:r>
              <a:rPr sz="675" spc="-7" baseline="-37037" dirty="0">
                <a:latin typeface="Calibri"/>
                <a:cs typeface="Calibri"/>
              </a:rPr>
              <a:t>o</a:t>
            </a:r>
            <a:r>
              <a:rPr sz="675" spc="7" baseline="-37037" dirty="0">
                <a:latin typeface="Calibri"/>
                <a:cs typeface="Calibri"/>
              </a:rPr>
              <a:t>s</a:t>
            </a:r>
            <a:r>
              <a:rPr sz="675" spc="-15" baseline="-37037" dirty="0">
                <a:latin typeface="Calibri"/>
                <a:cs typeface="Calibri"/>
              </a:rPr>
              <a:t> </a:t>
            </a:r>
            <a:r>
              <a:rPr sz="675" spc="-7" baseline="-37037" dirty="0">
                <a:latin typeface="Calibri"/>
                <a:cs typeface="Calibri"/>
              </a:rPr>
              <a:t>describ</a:t>
            </a:r>
            <a:r>
              <a:rPr sz="675" spc="7" baseline="-37037" dirty="0">
                <a:latin typeface="Calibri"/>
                <a:cs typeface="Calibri"/>
              </a:rPr>
              <a:t>e</a:t>
            </a:r>
            <a:r>
              <a:rPr sz="675" spc="-15" baseline="-37037" dirty="0">
                <a:latin typeface="Calibri"/>
                <a:cs typeface="Calibri"/>
              </a:rPr>
              <a:t> </a:t>
            </a:r>
            <a:r>
              <a:rPr sz="675" spc="-7" baseline="-37037" dirty="0">
                <a:latin typeface="Calibri"/>
                <a:cs typeface="Calibri"/>
              </a:rPr>
              <a:t>co</a:t>
            </a:r>
            <a:r>
              <a:rPr sz="675" spc="7" baseline="-37037" dirty="0">
                <a:latin typeface="Calibri"/>
                <a:cs typeface="Calibri"/>
              </a:rPr>
              <a:t>n</a:t>
            </a:r>
            <a:r>
              <a:rPr sz="675" spc="-15" baseline="-37037" dirty="0">
                <a:latin typeface="Calibri"/>
                <a:cs typeface="Calibri"/>
              </a:rPr>
              <a:t> </a:t>
            </a:r>
            <a:r>
              <a:rPr sz="675" spc="-7" baseline="-37037" dirty="0">
                <a:latin typeface="Calibri"/>
                <a:cs typeface="Calibri"/>
              </a:rPr>
              <a:t>su</a:t>
            </a:r>
            <a:r>
              <a:rPr sz="675" spc="7" baseline="-37037" dirty="0">
                <a:latin typeface="Calibri"/>
                <a:cs typeface="Calibri"/>
              </a:rPr>
              <a:t>s</a:t>
            </a:r>
            <a:r>
              <a:rPr sz="675" spc="-15" baseline="-37037" dirty="0">
                <a:latin typeface="Calibri"/>
                <a:cs typeface="Calibri"/>
              </a:rPr>
              <a:t> </a:t>
            </a:r>
            <a:r>
              <a:rPr sz="675" spc="-7" baseline="-37037" dirty="0">
                <a:latin typeface="Calibri"/>
                <a:cs typeface="Calibri"/>
              </a:rPr>
              <a:t>p</a:t>
            </a:r>
            <a:r>
              <a:rPr sz="675" spc="-15" baseline="-37037" dirty="0">
                <a:latin typeface="Calibri"/>
                <a:cs typeface="Calibri"/>
              </a:rPr>
              <a:t>ala</a:t>
            </a:r>
            <a:r>
              <a:rPr sz="675" spc="-7" baseline="-37037" dirty="0">
                <a:latin typeface="Calibri"/>
                <a:cs typeface="Calibri"/>
              </a:rPr>
              <a:t>br</a:t>
            </a:r>
            <a:r>
              <a:rPr sz="675" spc="-15" baseline="-37037" dirty="0">
                <a:latin typeface="Calibri"/>
                <a:cs typeface="Calibri"/>
              </a:rPr>
              <a:t>a</a:t>
            </a:r>
            <a:r>
              <a:rPr sz="675" spc="7" baseline="-37037" dirty="0">
                <a:latin typeface="Calibri"/>
                <a:cs typeface="Calibri"/>
              </a:rPr>
              <a:t>s</a:t>
            </a:r>
            <a:r>
              <a:rPr sz="675" spc="-15" baseline="-37037" dirty="0">
                <a:latin typeface="Calibri"/>
                <a:cs typeface="Calibri"/>
              </a:rPr>
              <a:t> </a:t>
            </a:r>
            <a:r>
              <a:rPr sz="675" spc="7" baseline="-37037" dirty="0">
                <a:latin typeface="Calibri"/>
                <a:cs typeface="Calibri"/>
              </a:rPr>
              <a:t>y</a:t>
            </a:r>
            <a:r>
              <a:rPr sz="675" spc="-22" baseline="-37037" dirty="0">
                <a:latin typeface="Calibri"/>
                <a:cs typeface="Calibri"/>
              </a:rPr>
              <a:t> </a:t>
            </a:r>
            <a:r>
              <a:rPr sz="675" spc="-7" baseline="-37037" dirty="0">
                <a:latin typeface="Calibri"/>
                <a:cs typeface="Calibri"/>
              </a:rPr>
              <a:t>co</a:t>
            </a:r>
            <a:r>
              <a:rPr sz="675" spc="7" baseline="-37037" dirty="0">
                <a:latin typeface="Calibri"/>
                <a:cs typeface="Calibri"/>
              </a:rPr>
              <a:t>n</a:t>
            </a:r>
            <a:r>
              <a:rPr sz="675" spc="-15" baseline="-37037" dirty="0">
                <a:latin typeface="Calibri"/>
                <a:cs typeface="Calibri"/>
              </a:rPr>
              <a:t> </a:t>
            </a:r>
            <a:r>
              <a:rPr sz="675" spc="-7" baseline="-37037" dirty="0">
                <a:latin typeface="Calibri"/>
                <a:cs typeface="Calibri"/>
              </a:rPr>
              <a:t>té</a:t>
            </a:r>
            <a:r>
              <a:rPr sz="675" baseline="-37037" dirty="0">
                <a:latin typeface="Calibri"/>
                <a:cs typeface="Calibri"/>
              </a:rPr>
              <a:t>r</a:t>
            </a:r>
            <a:r>
              <a:rPr sz="675" spc="-7" baseline="-37037" dirty="0">
                <a:latin typeface="Calibri"/>
                <a:cs typeface="Calibri"/>
              </a:rPr>
              <a:t>mino</a:t>
            </a:r>
            <a:r>
              <a:rPr sz="675" spc="7" baseline="-37037" dirty="0">
                <a:latin typeface="Calibri"/>
                <a:cs typeface="Calibri"/>
              </a:rPr>
              <a:t>s</a:t>
            </a:r>
            <a:r>
              <a:rPr sz="675" spc="-15" baseline="-37037" dirty="0">
                <a:latin typeface="Calibri"/>
                <a:cs typeface="Calibri"/>
              </a:rPr>
              <a:t> </a:t>
            </a:r>
            <a:r>
              <a:rPr sz="675" spc="-7" baseline="-37037" dirty="0">
                <a:latin typeface="Calibri"/>
                <a:cs typeface="Calibri"/>
              </a:rPr>
              <a:t>con</a:t>
            </a:r>
            <a:r>
              <a:rPr sz="675" spc="-15" baseline="-37037" dirty="0">
                <a:latin typeface="Calibri"/>
                <a:cs typeface="Calibri"/>
              </a:rPr>
              <a:t>v</a:t>
            </a:r>
            <a:r>
              <a:rPr sz="675" spc="-7" baseline="-37037" dirty="0">
                <a:latin typeface="Calibri"/>
                <a:cs typeface="Calibri"/>
              </a:rPr>
              <a:t>enc</a:t>
            </a:r>
            <a:r>
              <a:rPr sz="675" spc="-15" baseline="-37037" dirty="0">
                <a:latin typeface="Calibri"/>
                <a:cs typeface="Calibri"/>
              </a:rPr>
              <a:t>i</a:t>
            </a:r>
            <a:r>
              <a:rPr sz="675" spc="-7" baseline="-37037" dirty="0">
                <a:latin typeface="Calibri"/>
                <a:cs typeface="Calibri"/>
              </a:rPr>
              <a:t>on</a:t>
            </a:r>
            <a:r>
              <a:rPr sz="675" spc="-15" baseline="-37037" dirty="0">
                <a:latin typeface="Calibri"/>
                <a:cs typeface="Calibri"/>
              </a:rPr>
              <a:t>ales.</a:t>
            </a:r>
            <a:endParaRPr sz="675" baseline="-37037">
              <a:latin typeface="Calibri"/>
              <a:cs typeface="Calibri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3376838" y="6743523"/>
            <a:ext cx="1292225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x</a:t>
            </a:r>
            <a:r>
              <a:rPr sz="450" spc="-5" dirty="0">
                <a:latin typeface="Calibri"/>
                <a:cs typeface="Calibri"/>
              </a:rPr>
              <a:t>plor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describ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spc="-5" dirty="0">
                <a:latin typeface="Calibri"/>
                <a:cs typeface="Calibri"/>
              </a:rPr>
              <a:t>lgun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cte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ísti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geométr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as.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3126013" y="6846389"/>
            <a:ext cx="3649345" cy="1155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75" spc="-7" baseline="-30864" dirty="0">
                <a:latin typeface="Calibri"/>
                <a:cs typeface="Calibri"/>
              </a:rPr>
              <a:t>Iden</a:t>
            </a:r>
            <a:r>
              <a:rPr sz="675" spc="-15" baseline="-30864" dirty="0">
                <a:latin typeface="Calibri"/>
                <a:cs typeface="Calibri"/>
              </a:rPr>
              <a:t>ti</a:t>
            </a:r>
            <a:r>
              <a:rPr sz="675" spc="-7" baseline="-30864" dirty="0">
                <a:latin typeface="Calibri"/>
                <a:cs typeface="Calibri"/>
              </a:rPr>
              <a:t>f</a:t>
            </a:r>
            <a:r>
              <a:rPr sz="675" spc="-15" baseline="-30864" dirty="0">
                <a:latin typeface="Calibri"/>
                <a:cs typeface="Calibri"/>
              </a:rPr>
              <a:t>i</a:t>
            </a:r>
            <a:r>
              <a:rPr sz="675" spc="-7" baseline="-30864" dirty="0">
                <a:latin typeface="Calibri"/>
                <a:cs typeface="Calibri"/>
              </a:rPr>
              <a:t>c</a:t>
            </a:r>
            <a:r>
              <a:rPr sz="675" spc="7" baseline="-30864" dirty="0">
                <a:latin typeface="Calibri"/>
                <a:cs typeface="Calibri"/>
              </a:rPr>
              <a:t>a</a:t>
            </a:r>
            <a:r>
              <a:rPr sz="675" spc="-22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form</a:t>
            </a:r>
            <a:r>
              <a:rPr sz="675" spc="-15" baseline="-30864" dirty="0">
                <a:latin typeface="Calibri"/>
                <a:cs typeface="Calibri"/>
              </a:rPr>
              <a:t>a</a:t>
            </a:r>
            <a:r>
              <a:rPr sz="675" spc="7" baseline="-30864" dirty="0">
                <a:latin typeface="Calibri"/>
                <a:cs typeface="Calibri"/>
              </a:rPr>
              <a:t>s</a:t>
            </a:r>
            <a:r>
              <a:rPr sz="675" spc="-15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geomé</a:t>
            </a:r>
            <a:r>
              <a:rPr sz="675" spc="-15" baseline="-30864" dirty="0">
                <a:latin typeface="Calibri"/>
                <a:cs typeface="Calibri"/>
              </a:rPr>
              <a:t>t</a:t>
            </a:r>
            <a:r>
              <a:rPr sz="675" spc="-7" baseline="-30864" dirty="0">
                <a:latin typeface="Calibri"/>
                <a:cs typeface="Calibri"/>
              </a:rPr>
              <a:t>r</a:t>
            </a:r>
            <a:r>
              <a:rPr sz="675" spc="-15" baseline="-30864" dirty="0">
                <a:latin typeface="Calibri"/>
                <a:cs typeface="Calibri"/>
              </a:rPr>
              <a:t>i</a:t>
            </a:r>
            <a:r>
              <a:rPr sz="675" spc="-7" baseline="-30864" dirty="0">
                <a:latin typeface="Calibri"/>
                <a:cs typeface="Calibri"/>
              </a:rPr>
              <a:t>c</a:t>
            </a:r>
            <a:r>
              <a:rPr sz="675" spc="-15" baseline="-30864" dirty="0">
                <a:latin typeface="Calibri"/>
                <a:cs typeface="Calibri"/>
              </a:rPr>
              <a:t>a</a:t>
            </a:r>
            <a:r>
              <a:rPr sz="675" spc="7" baseline="-30864" dirty="0">
                <a:latin typeface="Calibri"/>
                <a:cs typeface="Calibri"/>
              </a:rPr>
              <a:t>s</a:t>
            </a:r>
            <a:r>
              <a:rPr sz="675" spc="-15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e</a:t>
            </a:r>
            <a:r>
              <a:rPr sz="675" spc="7" baseline="-30864" dirty="0">
                <a:latin typeface="Calibri"/>
                <a:cs typeface="Calibri"/>
              </a:rPr>
              <a:t>n</a:t>
            </a:r>
            <a:r>
              <a:rPr sz="675" spc="-15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ob</a:t>
            </a:r>
            <a:r>
              <a:rPr sz="675" baseline="-30864" dirty="0">
                <a:latin typeface="Calibri"/>
                <a:cs typeface="Calibri"/>
              </a:rPr>
              <a:t>j</a:t>
            </a:r>
            <a:r>
              <a:rPr sz="675" spc="-7" baseline="-30864" dirty="0">
                <a:latin typeface="Calibri"/>
                <a:cs typeface="Calibri"/>
              </a:rPr>
              <a:t>e</a:t>
            </a:r>
            <a:r>
              <a:rPr sz="675" spc="-15" baseline="-30864" dirty="0">
                <a:latin typeface="Calibri"/>
                <a:cs typeface="Calibri"/>
              </a:rPr>
              <a:t>t</a:t>
            </a:r>
            <a:r>
              <a:rPr sz="675" spc="-7" baseline="-30864" dirty="0">
                <a:latin typeface="Calibri"/>
                <a:cs typeface="Calibri"/>
              </a:rPr>
              <a:t>o</a:t>
            </a:r>
            <a:r>
              <a:rPr sz="675" spc="7" baseline="-30864" dirty="0">
                <a:latin typeface="Calibri"/>
                <a:cs typeface="Calibri"/>
              </a:rPr>
              <a:t>s</a:t>
            </a:r>
            <a:r>
              <a:rPr sz="675" spc="-15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d</a:t>
            </a:r>
            <a:r>
              <a:rPr sz="675" spc="7" baseline="-30864" dirty="0">
                <a:latin typeface="Calibri"/>
                <a:cs typeface="Calibri"/>
              </a:rPr>
              <a:t>e</a:t>
            </a:r>
            <a:r>
              <a:rPr sz="675" spc="-15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s</a:t>
            </a:r>
            <a:r>
              <a:rPr sz="675" spc="7" baseline="-30864" dirty="0">
                <a:latin typeface="Calibri"/>
                <a:cs typeface="Calibri"/>
              </a:rPr>
              <a:t>u</a:t>
            </a:r>
            <a:r>
              <a:rPr sz="675" spc="-15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en</a:t>
            </a:r>
            <a:r>
              <a:rPr sz="675" spc="-15" baseline="-30864" dirty="0">
                <a:latin typeface="Calibri"/>
                <a:cs typeface="Calibri"/>
              </a:rPr>
              <a:t>t</a:t>
            </a:r>
            <a:r>
              <a:rPr sz="675" spc="-7" baseline="-30864" dirty="0">
                <a:latin typeface="Calibri"/>
                <a:cs typeface="Calibri"/>
              </a:rPr>
              <a:t>orn</a:t>
            </a:r>
            <a:r>
              <a:rPr sz="675" spc="7" baseline="-30864" dirty="0">
                <a:latin typeface="Calibri"/>
                <a:cs typeface="Calibri"/>
              </a:rPr>
              <a:t>o</a:t>
            </a:r>
            <a:r>
              <a:rPr sz="675" spc="-22" baseline="-30864" dirty="0">
                <a:latin typeface="Calibri"/>
                <a:cs typeface="Calibri"/>
              </a:rPr>
              <a:t> </a:t>
            </a:r>
            <a:r>
              <a:rPr sz="675" spc="7" baseline="-30864" dirty="0">
                <a:latin typeface="Calibri"/>
                <a:cs typeface="Calibri"/>
              </a:rPr>
              <a:t>y</a:t>
            </a:r>
            <a:r>
              <a:rPr sz="675" spc="-22" baseline="-30864" dirty="0">
                <a:latin typeface="Calibri"/>
                <a:cs typeface="Calibri"/>
              </a:rPr>
              <a:t> </a:t>
            </a:r>
            <a:r>
              <a:rPr sz="675" spc="-15" baseline="-30864" dirty="0">
                <a:latin typeface="Calibri"/>
                <a:cs typeface="Calibri"/>
              </a:rPr>
              <a:t>l</a:t>
            </a:r>
            <a:r>
              <a:rPr sz="675" spc="-7" baseline="-30864" dirty="0">
                <a:latin typeface="Calibri"/>
                <a:cs typeface="Calibri"/>
              </a:rPr>
              <a:t>o</a:t>
            </a:r>
            <a:r>
              <a:rPr sz="675" spc="7" baseline="-30864" dirty="0">
                <a:latin typeface="Calibri"/>
                <a:cs typeface="Calibri"/>
              </a:rPr>
              <a:t>s</a:t>
            </a:r>
            <a:r>
              <a:rPr sz="675" spc="-15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represen</a:t>
            </a:r>
            <a:r>
              <a:rPr sz="675" spc="-15" baseline="-30864" dirty="0">
                <a:latin typeface="Calibri"/>
                <a:cs typeface="Calibri"/>
              </a:rPr>
              <a:t>t</a:t>
            </a:r>
            <a:r>
              <a:rPr sz="675" spc="7" baseline="-30864" dirty="0">
                <a:latin typeface="Calibri"/>
                <a:cs typeface="Calibri"/>
              </a:rPr>
              <a:t>a</a:t>
            </a:r>
            <a:r>
              <a:rPr sz="675" spc="-22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co</a:t>
            </a:r>
            <a:r>
              <a:rPr sz="675" spc="7" baseline="-30864" dirty="0">
                <a:latin typeface="Calibri"/>
                <a:cs typeface="Calibri"/>
              </a:rPr>
              <a:t>n     </a:t>
            </a:r>
            <a:r>
              <a:rPr sz="675" spc="37" baseline="-30864" dirty="0">
                <a:latin typeface="Calibri"/>
                <a:cs typeface="Calibri"/>
              </a:rPr>
              <a:t> 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ep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esen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ep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oduc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al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ta</a:t>
            </a:r>
            <a:r>
              <a:rPr sz="450" spc="-5" dirty="0">
                <a:latin typeface="Calibri"/>
                <a:cs typeface="Calibri"/>
              </a:rPr>
              <a:t>ng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b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oque</a:t>
            </a:r>
            <a:r>
              <a:rPr sz="450" spc="5" dirty="0">
                <a:latin typeface="Calibri"/>
                <a:cs typeface="Calibri"/>
              </a:rPr>
              <a:t>s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3826098" y="6950977"/>
            <a:ext cx="393700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5" dirty="0">
                <a:latin typeface="Calibri"/>
                <a:cs typeface="Calibri"/>
              </a:rPr>
              <a:t>dibu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íne</a:t>
            </a:r>
            <a:r>
              <a:rPr sz="450" spc="-10" dirty="0">
                <a:latin typeface="Calibri"/>
                <a:cs typeface="Calibri"/>
              </a:rPr>
              <a:t>as.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3105375" y="7086423"/>
            <a:ext cx="1837055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10" dirty="0">
                <a:latin typeface="Calibri"/>
                <a:cs typeface="Calibri"/>
              </a:rPr>
              <a:t>Di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ngu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reproduc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rone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repe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ó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crec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un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secuenc</a:t>
            </a:r>
            <a:r>
              <a:rPr sz="450" spc="-10" dirty="0">
                <a:latin typeface="Calibri"/>
                <a:cs typeface="Calibri"/>
              </a:rPr>
              <a:t>ia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3075213" y="7221889"/>
            <a:ext cx="3663315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10" dirty="0">
                <a:latin typeface="Calibri"/>
                <a:cs typeface="Calibri"/>
              </a:rPr>
              <a:t>C</a:t>
            </a:r>
            <a:r>
              <a:rPr sz="450" spc="-5" dirty="0">
                <a:latin typeface="Calibri"/>
                <a:cs typeface="Calibri"/>
              </a:rPr>
              <a:t>re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form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compos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geomé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er</a:t>
            </a:r>
            <a:r>
              <a:rPr sz="450" spc="-10" dirty="0">
                <a:latin typeface="Calibri"/>
                <a:cs typeface="Calibri"/>
              </a:rPr>
              <a:t>ial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cons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rucc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ón</a:t>
            </a:r>
            <a:r>
              <a:rPr sz="450" dirty="0">
                <a:latin typeface="Calibri"/>
                <a:cs typeface="Calibri"/>
              </a:rPr>
              <a:t>.    </a:t>
            </a:r>
            <a:r>
              <a:rPr sz="450" spc="20" dirty="0">
                <a:latin typeface="Calibri"/>
                <a:cs typeface="Calibri"/>
              </a:rPr>
              <a:t> </a:t>
            </a:r>
            <a:r>
              <a:rPr sz="675" spc="-7" baseline="30864" dirty="0">
                <a:latin typeface="Calibri"/>
                <a:cs typeface="Calibri"/>
              </a:rPr>
              <a:t>Im</a:t>
            </a:r>
            <a:r>
              <a:rPr sz="675" spc="-15" baseline="30864" dirty="0">
                <a:latin typeface="Calibri"/>
                <a:cs typeface="Calibri"/>
              </a:rPr>
              <a:t>a</a:t>
            </a:r>
            <a:r>
              <a:rPr sz="675" spc="-7" baseline="30864" dirty="0">
                <a:latin typeface="Calibri"/>
                <a:cs typeface="Calibri"/>
              </a:rPr>
              <a:t>g</a:t>
            </a:r>
            <a:r>
              <a:rPr sz="675" spc="-15" baseline="30864" dirty="0">
                <a:latin typeface="Calibri"/>
                <a:cs typeface="Calibri"/>
              </a:rPr>
              <a:t>i</a:t>
            </a:r>
            <a:r>
              <a:rPr sz="675" spc="-7" baseline="30864" dirty="0">
                <a:latin typeface="Calibri"/>
                <a:cs typeface="Calibri"/>
              </a:rPr>
              <a:t>n</a:t>
            </a:r>
            <a:r>
              <a:rPr sz="675" spc="7" baseline="30864" dirty="0">
                <a:latin typeface="Calibri"/>
                <a:cs typeface="Calibri"/>
              </a:rPr>
              <a:t>a</a:t>
            </a:r>
            <a:r>
              <a:rPr sz="675" spc="-22" baseline="30864" dirty="0">
                <a:latin typeface="Calibri"/>
                <a:cs typeface="Calibri"/>
              </a:rPr>
              <a:t> </a:t>
            </a:r>
            <a:r>
              <a:rPr sz="675" spc="7" baseline="30864" dirty="0">
                <a:latin typeface="Calibri"/>
                <a:cs typeface="Calibri"/>
              </a:rPr>
              <a:t>y</a:t>
            </a:r>
            <a:r>
              <a:rPr sz="675" spc="-22" baseline="30864" dirty="0">
                <a:latin typeface="Calibri"/>
                <a:cs typeface="Calibri"/>
              </a:rPr>
              <a:t> </a:t>
            </a:r>
            <a:r>
              <a:rPr sz="675" spc="-15" baseline="30864" dirty="0">
                <a:latin typeface="Calibri"/>
                <a:cs typeface="Calibri"/>
              </a:rPr>
              <a:t>a</a:t>
            </a:r>
            <a:r>
              <a:rPr sz="675" spc="-7" baseline="30864" dirty="0">
                <a:latin typeface="Calibri"/>
                <a:cs typeface="Calibri"/>
              </a:rPr>
              <a:t>n</a:t>
            </a:r>
            <a:r>
              <a:rPr sz="675" spc="-15" baseline="30864" dirty="0">
                <a:latin typeface="Calibri"/>
                <a:cs typeface="Calibri"/>
              </a:rPr>
              <a:t>ti</a:t>
            </a:r>
            <a:r>
              <a:rPr sz="675" spc="-7" baseline="30864" dirty="0">
                <a:latin typeface="Calibri"/>
                <a:cs typeface="Calibri"/>
              </a:rPr>
              <a:t>c</a:t>
            </a:r>
            <a:r>
              <a:rPr sz="675" spc="-15" baseline="30864" dirty="0">
                <a:latin typeface="Calibri"/>
                <a:cs typeface="Calibri"/>
              </a:rPr>
              <a:t>i</a:t>
            </a:r>
            <a:r>
              <a:rPr sz="675" spc="-7" baseline="30864" dirty="0">
                <a:latin typeface="Calibri"/>
                <a:cs typeface="Calibri"/>
              </a:rPr>
              <a:t>p</a:t>
            </a:r>
            <a:r>
              <a:rPr sz="675" spc="7" baseline="30864" dirty="0">
                <a:latin typeface="Calibri"/>
                <a:cs typeface="Calibri"/>
              </a:rPr>
              <a:t>a</a:t>
            </a:r>
            <a:r>
              <a:rPr sz="675" spc="-22" baseline="30864" dirty="0">
                <a:latin typeface="Calibri"/>
                <a:cs typeface="Calibri"/>
              </a:rPr>
              <a:t> </a:t>
            </a:r>
            <a:r>
              <a:rPr sz="675" spc="-15" baseline="30864" dirty="0">
                <a:latin typeface="Calibri"/>
                <a:cs typeface="Calibri"/>
              </a:rPr>
              <a:t>l</a:t>
            </a:r>
            <a:r>
              <a:rPr sz="675" spc="-7" baseline="30864" dirty="0">
                <a:latin typeface="Calibri"/>
                <a:cs typeface="Calibri"/>
              </a:rPr>
              <a:t>o</a:t>
            </a:r>
            <a:r>
              <a:rPr sz="675" spc="7" baseline="30864" dirty="0">
                <a:latin typeface="Calibri"/>
                <a:cs typeface="Calibri"/>
              </a:rPr>
              <a:t>s</a:t>
            </a:r>
            <a:r>
              <a:rPr sz="675" spc="-15" baseline="30864" dirty="0">
                <a:latin typeface="Calibri"/>
                <a:cs typeface="Calibri"/>
              </a:rPr>
              <a:t> </a:t>
            </a:r>
            <a:r>
              <a:rPr sz="675" spc="-7" baseline="30864" dirty="0">
                <a:latin typeface="Calibri"/>
                <a:cs typeface="Calibri"/>
              </a:rPr>
              <a:t>c</a:t>
            </a:r>
            <a:r>
              <a:rPr sz="675" spc="-15" baseline="30864" dirty="0">
                <a:latin typeface="Calibri"/>
                <a:cs typeface="Calibri"/>
              </a:rPr>
              <a:t>a</a:t>
            </a:r>
            <a:r>
              <a:rPr sz="675" spc="-7" baseline="30864" dirty="0">
                <a:latin typeface="Calibri"/>
                <a:cs typeface="Calibri"/>
              </a:rPr>
              <a:t>mb</a:t>
            </a:r>
            <a:r>
              <a:rPr sz="675" spc="-15" baseline="30864" dirty="0">
                <a:latin typeface="Calibri"/>
                <a:cs typeface="Calibri"/>
              </a:rPr>
              <a:t>i</a:t>
            </a:r>
            <a:r>
              <a:rPr sz="675" spc="-7" baseline="30864" dirty="0">
                <a:latin typeface="Calibri"/>
                <a:cs typeface="Calibri"/>
              </a:rPr>
              <a:t>o</a:t>
            </a:r>
            <a:r>
              <a:rPr sz="675" spc="7" baseline="30864" dirty="0">
                <a:latin typeface="Calibri"/>
                <a:cs typeface="Calibri"/>
              </a:rPr>
              <a:t>s</a:t>
            </a:r>
            <a:r>
              <a:rPr sz="675" spc="-15" baseline="30864" dirty="0">
                <a:latin typeface="Calibri"/>
                <a:cs typeface="Calibri"/>
              </a:rPr>
              <a:t> </a:t>
            </a:r>
            <a:r>
              <a:rPr sz="675" spc="-7" baseline="30864" dirty="0">
                <a:latin typeface="Calibri"/>
                <a:cs typeface="Calibri"/>
              </a:rPr>
              <a:t>qu</a:t>
            </a:r>
            <a:r>
              <a:rPr sz="675" spc="7" baseline="30864" dirty="0">
                <a:latin typeface="Calibri"/>
                <a:cs typeface="Calibri"/>
              </a:rPr>
              <a:t>e</a:t>
            </a:r>
            <a:r>
              <a:rPr sz="675" spc="-15" baseline="30864" dirty="0">
                <a:latin typeface="Calibri"/>
                <a:cs typeface="Calibri"/>
              </a:rPr>
              <a:t> </a:t>
            </a:r>
            <a:r>
              <a:rPr sz="675" spc="-7" baseline="30864" dirty="0">
                <a:latin typeface="Calibri"/>
                <a:cs typeface="Calibri"/>
              </a:rPr>
              <a:t>ocurr</a:t>
            </a:r>
            <a:r>
              <a:rPr sz="675" spc="-15" baseline="30864" dirty="0">
                <a:latin typeface="Calibri"/>
                <a:cs typeface="Calibri"/>
              </a:rPr>
              <a:t>i</a:t>
            </a:r>
            <a:r>
              <a:rPr sz="675" spc="-7" baseline="30864" dirty="0">
                <a:latin typeface="Calibri"/>
                <a:cs typeface="Calibri"/>
              </a:rPr>
              <a:t>r</a:t>
            </a:r>
            <a:r>
              <a:rPr sz="675" spc="-15" baseline="30864" dirty="0">
                <a:latin typeface="Calibri"/>
                <a:cs typeface="Calibri"/>
              </a:rPr>
              <a:t>á</a:t>
            </a:r>
            <a:r>
              <a:rPr sz="675" spc="7" baseline="30864" dirty="0">
                <a:latin typeface="Calibri"/>
                <a:cs typeface="Calibri"/>
              </a:rPr>
              <a:t>n</a:t>
            </a:r>
            <a:r>
              <a:rPr sz="675" spc="-15" baseline="30864" dirty="0">
                <a:latin typeface="Calibri"/>
                <a:cs typeface="Calibri"/>
              </a:rPr>
              <a:t> a</a:t>
            </a:r>
            <a:r>
              <a:rPr sz="675" baseline="30864" dirty="0">
                <a:latin typeface="Calibri"/>
                <a:cs typeface="Calibri"/>
              </a:rPr>
              <a:t>l</a:t>
            </a:r>
            <a:r>
              <a:rPr sz="675" spc="-15" baseline="30864" dirty="0">
                <a:latin typeface="Calibri"/>
                <a:cs typeface="Calibri"/>
              </a:rPr>
              <a:t> </a:t>
            </a:r>
            <a:r>
              <a:rPr sz="675" spc="-7" baseline="30864" dirty="0">
                <a:latin typeface="Calibri"/>
                <a:cs typeface="Calibri"/>
              </a:rPr>
              <a:t>m</a:t>
            </a:r>
            <a:r>
              <a:rPr sz="675" spc="-15" baseline="30864" dirty="0">
                <a:latin typeface="Calibri"/>
                <a:cs typeface="Calibri"/>
              </a:rPr>
              <a:t>a</a:t>
            </a:r>
            <a:r>
              <a:rPr sz="675" spc="-7" baseline="30864" dirty="0">
                <a:latin typeface="Calibri"/>
                <a:cs typeface="Calibri"/>
              </a:rPr>
              <a:t>n</a:t>
            </a:r>
            <a:r>
              <a:rPr sz="675" spc="-15" baseline="30864" dirty="0">
                <a:latin typeface="Calibri"/>
                <a:cs typeface="Calibri"/>
              </a:rPr>
              <a:t>i</a:t>
            </a:r>
            <a:r>
              <a:rPr sz="675" spc="-7" baseline="30864" dirty="0">
                <a:latin typeface="Calibri"/>
                <a:cs typeface="Calibri"/>
              </a:rPr>
              <a:t>pu</a:t>
            </a:r>
            <a:r>
              <a:rPr sz="675" spc="-15" baseline="30864" dirty="0">
                <a:latin typeface="Calibri"/>
                <a:cs typeface="Calibri"/>
              </a:rPr>
              <a:t>la</a:t>
            </a:r>
            <a:r>
              <a:rPr sz="675" spc="-7" baseline="30864" dirty="0">
                <a:latin typeface="Calibri"/>
                <a:cs typeface="Calibri"/>
              </a:rPr>
              <a:t>r</a:t>
            </a:r>
            <a:r>
              <a:rPr sz="675" baseline="30864" dirty="0">
                <a:latin typeface="Calibri"/>
                <a:cs typeface="Calibri"/>
              </a:rPr>
              <a:t>,</a:t>
            </a:r>
            <a:r>
              <a:rPr sz="675" spc="-15" baseline="30864" dirty="0">
                <a:latin typeface="Calibri"/>
                <a:cs typeface="Calibri"/>
              </a:rPr>
              <a:t> a</a:t>
            </a:r>
            <a:r>
              <a:rPr sz="675" spc="-7" baseline="30864" dirty="0">
                <a:latin typeface="Calibri"/>
                <a:cs typeface="Calibri"/>
              </a:rPr>
              <a:t>p</a:t>
            </a:r>
            <a:r>
              <a:rPr sz="675" spc="-15" baseline="30864" dirty="0">
                <a:latin typeface="Calibri"/>
                <a:cs typeface="Calibri"/>
              </a:rPr>
              <a:t>ila</a:t>
            </a:r>
            <a:r>
              <a:rPr sz="675" spc="-7" baseline="30864" dirty="0">
                <a:latin typeface="Calibri"/>
                <a:cs typeface="Calibri"/>
              </a:rPr>
              <a:t>r</a:t>
            </a:r>
            <a:r>
              <a:rPr sz="675" baseline="30864" dirty="0">
                <a:latin typeface="Calibri"/>
                <a:cs typeface="Calibri"/>
              </a:rPr>
              <a:t>,</a:t>
            </a:r>
            <a:r>
              <a:rPr sz="675" spc="-15" baseline="30864" dirty="0">
                <a:latin typeface="Calibri"/>
                <a:cs typeface="Calibri"/>
              </a:rPr>
              <a:t> </a:t>
            </a:r>
            <a:r>
              <a:rPr sz="675" spc="-7" baseline="30864" dirty="0">
                <a:latin typeface="Calibri"/>
                <a:cs typeface="Calibri"/>
              </a:rPr>
              <a:t>r</a:t>
            </a:r>
            <a:r>
              <a:rPr sz="675" spc="-15" baseline="30864" dirty="0">
                <a:latin typeface="Calibri"/>
                <a:cs typeface="Calibri"/>
              </a:rPr>
              <a:t>a</a:t>
            </a:r>
            <a:r>
              <a:rPr sz="675" spc="-7" baseline="30864" dirty="0">
                <a:latin typeface="Calibri"/>
                <a:cs typeface="Calibri"/>
              </a:rPr>
              <a:t>sg</a:t>
            </a:r>
            <a:r>
              <a:rPr sz="675" spc="-15" baseline="30864" dirty="0">
                <a:latin typeface="Calibri"/>
                <a:cs typeface="Calibri"/>
              </a:rPr>
              <a:t>a</a:t>
            </a:r>
            <a:r>
              <a:rPr sz="675" baseline="30864" dirty="0">
                <a:latin typeface="Calibri"/>
                <a:cs typeface="Calibri"/>
              </a:rPr>
              <a:t>r</a:t>
            </a:r>
            <a:r>
              <a:rPr sz="675" spc="-7" baseline="30864" dirty="0">
                <a:latin typeface="Calibri"/>
                <a:cs typeface="Calibri"/>
              </a:rPr>
              <a:t> </a:t>
            </a:r>
            <a:r>
              <a:rPr sz="675" spc="7" baseline="30864" dirty="0">
                <a:latin typeface="Calibri"/>
                <a:cs typeface="Calibri"/>
              </a:rPr>
              <a:t>y</a:t>
            </a:r>
            <a:endParaRPr sz="675" baseline="30864">
              <a:latin typeface="Calibri"/>
              <a:cs typeface="Calibri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3189510" y="7361610"/>
            <a:ext cx="1667510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15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ueg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ta</a:t>
            </a:r>
            <a:r>
              <a:rPr sz="450" spc="-5" dirty="0">
                <a:latin typeface="Calibri"/>
                <a:cs typeface="Calibri"/>
              </a:rPr>
              <a:t>ng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10" dirty="0">
                <a:latin typeface="Calibri"/>
                <a:cs typeface="Calibri"/>
              </a:rPr>
              <a:t>m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ra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h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compos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ompec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bez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4972820" y="5953158"/>
            <a:ext cx="1806575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dirty="0">
                <a:latin typeface="Calibri"/>
                <a:cs typeface="Calibri"/>
              </a:rPr>
              <a:t>Ex</a:t>
            </a:r>
            <a:r>
              <a:rPr sz="450" spc="-5" dirty="0">
                <a:latin typeface="Calibri"/>
                <a:cs typeface="Calibri"/>
              </a:rPr>
              <a:t>pres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pos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ó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ub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ó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ug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person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respec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a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4971996" y="6163894"/>
            <a:ext cx="1807845" cy="2152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ts val="530"/>
              </a:lnSpc>
            </a:pPr>
            <a:r>
              <a:rPr sz="450" spc="-5" dirty="0">
                <a:latin typeface="Calibri"/>
                <a:cs typeface="Calibri"/>
              </a:rPr>
              <a:t>In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erpre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comun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engu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ern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recorr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do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ay</a:t>
            </a:r>
            <a:r>
              <a:rPr sz="450" spc="-5" dirty="0">
                <a:latin typeface="Calibri"/>
                <a:cs typeface="Calibri"/>
              </a:rPr>
              <a:t>ec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or</a:t>
            </a:r>
            <a:r>
              <a:rPr sz="450" spc="-10" dirty="0">
                <a:latin typeface="Calibri"/>
                <a:cs typeface="Calibri"/>
              </a:rPr>
              <a:t>ia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</a:t>
            </a:r>
            <a:r>
              <a:rPr sz="450" spc="-10" dirty="0">
                <a:latin typeface="Calibri"/>
                <a:cs typeface="Calibri"/>
              </a:rPr>
              <a:t>f</a:t>
            </a:r>
            <a:r>
              <a:rPr sz="450" spc="-5" dirty="0">
                <a:latin typeface="Calibri"/>
                <a:cs typeface="Calibri"/>
              </a:rPr>
              <a:t>eren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esp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ial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ó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pro</a:t>
            </a:r>
            <a:r>
              <a:rPr sz="450" dirty="0">
                <a:latin typeface="Calibri"/>
                <a:cs typeface="Calibri"/>
              </a:rPr>
              <a:t>x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(cerc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os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spc="-5" dirty="0">
                <a:latin typeface="Calibri"/>
                <a:cs typeface="Calibri"/>
              </a:rPr>
              <a:t>rr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b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spc="-5" dirty="0">
                <a:latin typeface="Calibri"/>
                <a:cs typeface="Calibri"/>
              </a:rPr>
              <a:t>b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dirty="0">
                <a:latin typeface="Calibri"/>
                <a:cs typeface="Calibri"/>
              </a:rPr>
              <a:t>, </a:t>
            </a:r>
            <a:r>
              <a:rPr sz="450" spc="-5" dirty="0">
                <a:latin typeface="Calibri"/>
                <a:cs typeface="Calibri"/>
              </a:rPr>
              <a:t>del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nte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detr</a:t>
            </a:r>
            <a:r>
              <a:rPr sz="450" spc="-10" dirty="0">
                <a:latin typeface="Calibri"/>
                <a:cs typeface="Calibri"/>
              </a:rPr>
              <a:t>á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derech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i</a:t>
            </a:r>
            <a:r>
              <a:rPr sz="450" spc="-5" dirty="0">
                <a:latin typeface="Calibri"/>
                <a:cs typeface="Calibri"/>
              </a:rPr>
              <a:t>zquierd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)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5045018" y="6439079"/>
            <a:ext cx="1661160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12401" marR="12699" indent="-300337">
              <a:lnSpc>
                <a:spcPts val="530"/>
              </a:lnSpc>
            </a:pPr>
            <a:r>
              <a:rPr sz="450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f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bu</a:t>
            </a:r>
            <a:r>
              <a:rPr sz="450" dirty="0">
                <a:latin typeface="Calibri"/>
                <a:cs typeface="Calibri"/>
              </a:rPr>
              <a:t>ja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recorr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dos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comun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esp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bu</a:t>
            </a:r>
            <a:r>
              <a:rPr sz="450" spc="-10" dirty="0">
                <a:latin typeface="Calibri"/>
                <a:cs typeface="Calibri"/>
              </a:rPr>
              <a:t>y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reconoce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ug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dond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viv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5024383" y="6638959"/>
            <a:ext cx="1702435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5" dirty="0">
                <a:latin typeface="Calibri"/>
                <a:cs typeface="Calibri"/>
              </a:rPr>
              <a:t>Obser</a:t>
            </a:r>
            <a:r>
              <a:rPr sz="450" spc="-10" dirty="0">
                <a:latin typeface="Calibri"/>
                <a:cs typeface="Calibri"/>
              </a:rPr>
              <a:t>v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reconoc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at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bu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geomé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emen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5164082" y="6914188"/>
            <a:ext cx="1421765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construcc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ón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model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do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dobl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pe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dibu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os.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5106933" y="7053846"/>
            <a:ext cx="1537335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10" dirty="0">
                <a:latin typeface="Calibri"/>
                <a:cs typeface="Calibri"/>
              </a:rPr>
              <a:t>C</a:t>
            </a:r>
            <a:r>
              <a:rPr sz="450" spc="-5" dirty="0">
                <a:latin typeface="Calibri"/>
                <a:cs typeface="Calibri"/>
              </a:rPr>
              <a:t>re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rone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repe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ó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crec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h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secuenc</a:t>
            </a:r>
            <a:r>
              <a:rPr sz="450" spc="-10" dirty="0">
                <a:latin typeface="Calibri"/>
                <a:cs typeface="Calibri"/>
              </a:rPr>
              <a:t>ia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5174433" y="7257088"/>
            <a:ext cx="1402715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10" dirty="0">
                <a:latin typeface="Calibri"/>
                <a:cs typeface="Calibri"/>
              </a:rPr>
              <a:t>t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nsform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etos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h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end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compos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geomét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88939" y="8050041"/>
            <a:ext cx="1348105" cy="22415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101899"/>
              </a:lnSpc>
            </a:pPr>
            <a:r>
              <a:rPr sz="450" spc="-5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gn</a:t>
            </a:r>
            <a:r>
              <a:rPr sz="450" spc="-10" dirty="0">
                <a:latin typeface="Calibri"/>
                <a:cs typeface="Calibri"/>
              </a:rPr>
              <a:t>it</a:t>
            </a:r>
            <a:r>
              <a:rPr sz="450" spc="-5" dirty="0">
                <a:latin typeface="Calibri"/>
                <a:cs typeface="Calibri"/>
              </a:rPr>
              <a:t>ude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long</a:t>
            </a:r>
            <a:r>
              <a:rPr sz="450" spc="-10" dirty="0">
                <a:latin typeface="Calibri"/>
                <a:cs typeface="Calibri"/>
              </a:rPr>
              <a:t>it</a:t>
            </a:r>
            <a:r>
              <a:rPr sz="450" spc="-5" dirty="0">
                <a:latin typeface="Calibri"/>
                <a:cs typeface="Calibri"/>
              </a:rPr>
              <a:t>ud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peso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emp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si</a:t>
            </a:r>
            <a:r>
              <a:rPr sz="450" spc="-5" dirty="0">
                <a:latin typeface="Calibri"/>
                <a:cs typeface="Calibri"/>
              </a:rPr>
              <a:t>tu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-10" dirty="0">
                <a:latin typeface="Calibri"/>
                <a:cs typeface="Calibri"/>
              </a:rPr>
              <a:t>tidia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hog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entorno soc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ocultur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l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1437099" y="7711766"/>
            <a:ext cx="163639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468602" marR="12699" indent="-456538">
              <a:lnSpc>
                <a:spcPts val="530"/>
              </a:lnSpc>
            </a:pPr>
            <a:r>
              <a:rPr sz="450" spc="-10" dirty="0">
                <a:latin typeface="Calibri"/>
                <a:cs typeface="Calibri"/>
              </a:rPr>
              <a:t>C</a:t>
            </a:r>
            <a:r>
              <a:rPr sz="450" spc="-5" dirty="0">
                <a:latin typeface="Calibri"/>
                <a:cs typeface="Calibri"/>
              </a:rPr>
              <a:t>omp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“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”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ner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percep</a:t>
            </a:r>
            <a:r>
              <a:rPr sz="450" spc="-10" dirty="0">
                <a:latin typeface="Calibri"/>
                <a:cs typeface="Calibri"/>
              </a:rPr>
              <a:t>tiva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ong</a:t>
            </a:r>
            <a:r>
              <a:rPr sz="450" spc="-10" dirty="0">
                <a:latin typeface="Calibri"/>
                <a:cs typeface="Calibri"/>
              </a:rPr>
              <a:t>it</a:t>
            </a:r>
            <a:r>
              <a:rPr sz="450" spc="-5" dirty="0">
                <a:latin typeface="Calibri"/>
                <a:cs typeface="Calibri"/>
              </a:rPr>
              <a:t>u</a:t>
            </a:r>
            <a:r>
              <a:rPr sz="450" spc="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dic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cu</a:t>
            </a:r>
            <a:r>
              <a:rPr sz="450" spc="-10" dirty="0">
                <a:latin typeface="Calibri"/>
                <a:cs typeface="Calibri"/>
              </a:rPr>
              <a:t>á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á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la</a:t>
            </a:r>
            <a:r>
              <a:rPr sz="450" spc="-5" dirty="0">
                <a:latin typeface="Calibri"/>
                <a:cs typeface="Calibri"/>
              </a:rPr>
              <a:t>rg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cor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1541112" y="7915901"/>
            <a:ext cx="1428115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dirty="0">
                <a:latin typeface="Calibri"/>
                <a:cs typeface="Calibri"/>
              </a:rPr>
              <a:t>E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x</a:t>
            </a:r>
            <a:r>
              <a:rPr sz="450" spc="-5" dirty="0">
                <a:latin typeface="Calibri"/>
                <a:cs typeface="Calibri"/>
              </a:rPr>
              <a:t>pres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i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á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la</a:t>
            </a:r>
            <a:r>
              <a:rPr sz="450" spc="-5" dirty="0">
                <a:latin typeface="Calibri"/>
                <a:cs typeface="Calibri"/>
              </a:rPr>
              <a:t>rg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cor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ro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1828449" y="8051367"/>
            <a:ext cx="854075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10" dirty="0">
                <a:latin typeface="Calibri"/>
                <a:cs typeface="Calibri"/>
              </a:rPr>
              <a:t>Di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ngu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pes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li</a:t>
            </a:r>
            <a:r>
              <a:rPr sz="450" spc="-5" dirty="0">
                <a:latin typeface="Calibri"/>
                <a:cs typeface="Calibri"/>
              </a:rPr>
              <a:t>geros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1437923" y="8183471"/>
            <a:ext cx="1634489" cy="1587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547337" marR="12699" indent="-535273">
              <a:lnSpc>
                <a:spcPct val="104900"/>
              </a:lnSpc>
            </a:pPr>
            <a:r>
              <a:rPr sz="450" dirty="0">
                <a:latin typeface="Calibri"/>
                <a:cs typeface="Calibri"/>
              </a:rPr>
              <a:t>Tr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va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lí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do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if</a:t>
            </a:r>
            <a:r>
              <a:rPr sz="450" spc="-5" dirty="0">
                <a:latin typeface="Calibri"/>
                <a:cs typeface="Calibri"/>
              </a:rPr>
              <a:t>eren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propós</a:t>
            </a:r>
            <a:r>
              <a:rPr sz="450" spc="-10" dirty="0">
                <a:latin typeface="Calibri"/>
                <a:cs typeface="Calibri"/>
              </a:rPr>
              <a:t>it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fa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ilia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z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b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recipien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1457733" y="8394267"/>
            <a:ext cx="1595120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5" dirty="0">
                <a:latin typeface="Calibri"/>
                <a:cs typeface="Calibri"/>
              </a:rPr>
              <a:t>Orden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tivi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ia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uego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ll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v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b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1487137" y="8462001"/>
            <a:ext cx="3479165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5" dirty="0">
                <a:latin typeface="Calibri"/>
                <a:cs typeface="Calibri"/>
              </a:rPr>
              <a:t>escuel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ident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f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t</a:t>
            </a:r>
            <a:r>
              <a:rPr sz="450" spc="-5" dirty="0">
                <a:latin typeface="Calibri"/>
                <a:cs typeface="Calibri"/>
              </a:rPr>
              <a:t>iemp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(desd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le</a:t>
            </a:r>
            <a:r>
              <a:rPr sz="450" spc="-10" dirty="0">
                <a:latin typeface="Calibri"/>
                <a:cs typeface="Calibri"/>
              </a:rPr>
              <a:t>va</a:t>
            </a:r>
            <a:r>
              <a:rPr sz="450" spc="-5" dirty="0">
                <a:latin typeface="Calibri"/>
                <a:cs typeface="Calibri"/>
              </a:rPr>
              <a:t>nt</a:t>
            </a:r>
            <a:r>
              <a:rPr sz="450" spc="5" dirty="0">
                <a:latin typeface="Calibri"/>
                <a:cs typeface="Calibri"/>
              </a:rPr>
              <a:t>a     </a:t>
            </a:r>
            <a:r>
              <a:rPr sz="450" spc="40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Utili</a:t>
            </a:r>
            <a:r>
              <a:rPr sz="450" spc="-5" dirty="0">
                <a:latin typeface="Calibri"/>
                <a:cs typeface="Calibri"/>
              </a:rPr>
              <a:t>z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ala</a:t>
            </a:r>
            <a:r>
              <a:rPr sz="450" spc="-5" dirty="0">
                <a:latin typeface="Calibri"/>
                <a:cs typeface="Calibri"/>
              </a:rPr>
              <a:t>br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ti</a:t>
            </a:r>
            <a:r>
              <a:rPr sz="450" spc="-5" dirty="0">
                <a:latin typeface="Calibri"/>
                <a:cs typeface="Calibri"/>
              </a:rPr>
              <a:t>emp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spc="-5" dirty="0">
                <a:latin typeface="Calibri"/>
                <a:cs typeface="Calibri"/>
              </a:rPr>
              <a:t>prend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x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o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1603786" y="8533120"/>
            <a:ext cx="5172075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>
              <a:tabLst>
                <a:tab pos="1488351" algn="l"/>
              </a:tabLst>
            </a:pPr>
            <a:r>
              <a:rPr sz="675" spc="-7" baseline="6172" dirty="0">
                <a:latin typeface="Calibri"/>
                <a:cs typeface="Calibri"/>
              </a:rPr>
              <a:t>h</a:t>
            </a:r>
            <a:r>
              <a:rPr sz="675" spc="-15" baseline="6172" dirty="0">
                <a:latin typeface="Calibri"/>
                <a:cs typeface="Calibri"/>
              </a:rPr>
              <a:t>a</a:t>
            </a:r>
            <a:r>
              <a:rPr sz="675" spc="-7" baseline="6172" dirty="0">
                <a:latin typeface="Calibri"/>
                <a:cs typeface="Calibri"/>
              </a:rPr>
              <a:t>st</a:t>
            </a:r>
            <a:r>
              <a:rPr sz="675" spc="7" baseline="6172" dirty="0">
                <a:latin typeface="Calibri"/>
                <a:cs typeface="Calibri"/>
              </a:rPr>
              <a:t>a</a:t>
            </a:r>
            <a:r>
              <a:rPr sz="675" spc="-22" baseline="6172" dirty="0">
                <a:latin typeface="Calibri"/>
                <a:cs typeface="Calibri"/>
              </a:rPr>
              <a:t> </a:t>
            </a:r>
            <a:r>
              <a:rPr sz="675" spc="-7" baseline="6172" dirty="0">
                <a:latin typeface="Calibri"/>
                <a:cs typeface="Calibri"/>
              </a:rPr>
              <a:t>qu</a:t>
            </a:r>
            <a:r>
              <a:rPr sz="675" spc="7" baseline="6172" dirty="0">
                <a:latin typeface="Calibri"/>
                <a:cs typeface="Calibri"/>
              </a:rPr>
              <a:t>e</a:t>
            </a:r>
            <a:r>
              <a:rPr sz="675" spc="-15" baseline="6172" dirty="0">
                <a:latin typeface="Calibri"/>
                <a:cs typeface="Calibri"/>
              </a:rPr>
              <a:t> l</a:t>
            </a:r>
            <a:r>
              <a:rPr sz="675" spc="-7" baseline="6172" dirty="0">
                <a:latin typeface="Calibri"/>
                <a:cs typeface="Calibri"/>
              </a:rPr>
              <a:t>leg</a:t>
            </a:r>
            <a:r>
              <a:rPr sz="675" spc="7" baseline="6172" dirty="0">
                <a:latin typeface="Calibri"/>
                <a:cs typeface="Calibri"/>
              </a:rPr>
              <a:t>a</a:t>
            </a:r>
            <a:r>
              <a:rPr sz="675" spc="-22" baseline="6172" dirty="0">
                <a:latin typeface="Calibri"/>
                <a:cs typeface="Calibri"/>
              </a:rPr>
              <a:t> </a:t>
            </a:r>
            <a:r>
              <a:rPr sz="675" spc="7" baseline="6172" dirty="0">
                <a:latin typeface="Calibri"/>
                <a:cs typeface="Calibri"/>
              </a:rPr>
              <a:t>a</a:t>
            </a:r>
            <a:r>
              <a:rPr sz="675" spc="-22" baseline="6172" dirty="0">
                <a:latin typeface="Calibri"/>
                <a:cs typeface="Calibri"/>
              </a:rPr>
              <a:t> </a:t>
            </a:r>
            <a:r>
              <a:rPr sz="675" spc="-15" baseline="6172" dirty="0">
                <a:latin typeface="Calibri"/>
                <a:cs typeface="Calibri"/>
              </a:rPr>
              <a:t>l</a:t>
            </a:r>
            <a:r>
              <a:rPr sz="675" spc="7" baseline="6172" dirty="0">
                <a:latin typeface="Calibri"/>
                <a:cs typeface="Calibri"/>
              </a:rPr>
              <a:t>a</a:t>
            </a:r>
            <a:r>
              <a:rPr sz="675" spc="-22" baseline="6172" dirty="0">
                <a:latin typeface="Calibri"/>
                <a:cs typeface="Calibri"/>
              </a:rPr>
              <a:t> </a:t>
            </a:r>
            <a:r>
              <a:rPr sz="675" spc="-7" baseline="6172" dirty="0">
                <a:latin typeface="Calibri"/>
                <a:cs typeface="Calibri"/>
              </a:rPr>
              <a:t>escuel</a:t>
            </a:r>
            <a:r>
              <a:rPr sz="675" spc="7" baseline="6172" dirty="0">
                <a:latin typeface="Calibri"/>
                <a:cs typeface="Calibri"/>
              </a:rPr>
              <a:t>a</a:t>
            </a:r>
            <a:r>
              <a:rPr sz="675" spc="-22" baseline="6172" dirty="0">
                <a:latin typeface="Calibri"/>
                <a:cs typeface="Calibri"/>
              </a:rPr>
              <a:t> </a:t>
            </a:r>
            <a:r>
              <a:rPr sz="675" spc="7" baseline="6172" dirty="0">
                <a:latin typeface="Calibri"/>
                <a:cs typeface="Calibri"/>
              </a:rPr>
              <a:t>o</a:t>
            </a:r>
            <a:r>
              <a:rPr sz="675" spc="-22" baseline="6172" dirty="0">
                <a:latin typeface="Calibri"/>
                <a:cs typeface="Calibri"/>
              </a:rPr>
              <a:t> </a:t>
            </a:r>
            <a:r>
              <a:rPr sz="675" spc="-7" baseline="6172" dirty="0">
                <a:latin typeface="Calibri"/>
                <a:cs typeface="Calibri"/>
              </a:rPr>
              <a:t>secuenc</a:t>
            </a:r>
            <a:r>
              <a:rPr sz="675" spc="-15" baseline="6172" dirty="0">
                <a:latin typeface="Calibri"/>
                <a:cs typeface="Calibri"/>
              </a:rPr>
              <a:t>ia</a:t>
            </a:r>
            <a:r>
              <a:rPr sz="675" spc="7" baseline="6172" dirty="0">
                <a:latin typeface="Calibri"/>
                <a:cs typeface="Calibri"/>
              </a:rPr>
              <a:t>s</a:t>
            </a:r>
            <a:r>
              <a:rPr sz="675" spc="-15" baseline="6172" dirty="0">
                <a:latin typeface="Calibri"/>
                <a:cs typeface="Calibri"/>
              </a:rPr>
              <a:t> </a:t>
            </a:r>
            <a:r>
              <a:rPr sz="675" spc="-7" baseline="6172" dirty="0">
                <a:latin typeface="Calibri"/>
                <a:cs typeface="Calibri"/>
              </a:rPr>
              <a:t>e</a:t>
            </a:r>
            <a:r>
              <a:rPr sz="675" spc="7" baseline="6172" dirty="0">
                <a:latin typeface="Calibri"/>
                <a:cs typeface="Calibri"/>
              </a:rPr>
              <a:t>n</a:t>
            </a:r>
            <a:r>
              <a:rPr sz="675" spc="-15" baseline="6172" dirty="0">
                <a:latin typeface="Calibri"/>
                <a:cs typeface="Calibri"/>
              </a:rPr>
              <a:t> l</a:t>
            </a:r>
            <a:r>
              <a:rPr sz="675" spc="-7" baseline="6172" dirty="0">
                <a:latin typeface="Calibri"/>
                <a:cs typeface="Calibri"/>
              </a:rPr>
              <a:t>o</a:t>
            </a:r>
            <a:r>
              <a:rPr sz="675" spc="7" baseline="6172" dirty="0">
                <a:latin typeface="Calibri"/>
                <a:cs typeface="Calibri"/>
              </a:rPr>
              <a:t>s</a:t>
            </a:r>
            <a:r>
              <a:rPr sz="675" spc="-15" baseline="6172" dirty="0">
                <a:latin typeface="Calibri"/>
                <a:cs typeface="Calibri"/>
              </a:rPr>
              <a:t> </a:t>
            </a:r>
            <a:r>
              <a:rPr sz="675" baseline="6172" dirty="0">
                <a:latin typeface="Calibri"/>
                <a:cs typeface="Calibri"/>
              </a:rPr>
              <a:t>j</a:t>
            </a:r>
            <a:r>
              <a:rPr sz="675" spc="-7" baseline="6172" dirty="0">
                <a:latin typeface="Calibri"/>
                <a:cs typeface="Calibri"/>
              </a:rPr>
              <a:t>uegos)</a:t>
            </a:r>
            <a:r>
              <a:rPr sz="675" baseline="6172" dirty="0">
                <a:latin typeface="Calibri"/>
                <a:cs typeface="Calibri"/>
              </a:rPr>
              <a:t>.	</a:t>
            </a:r>
            <a:r>
              <a:rPr sz="450" spc="-5" dirty="0">
                <a:latin typeface="Calibri"/>
                <a:cs typeface="Calibri"/>
              </a:rPr>
              <a:t>soc</a:t>
            </a:r>
            <a:r>
              <a:rPr sz="450" spc="-10" dirty="0">
                <a:latin typeface="Calibri"/>
                <a:cs typeface="Calibri"/>
              </a:rPr>
              <a:t>ial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ta</a:t>
            </a:r>
            <a:r>
              <a:rPr sz="450" spc="-5" dirty="0">
                <a:latin typeface="Calibri"/>
                <a:cs typeface="Calibri"/>
              </a:rPr>
              <a:t>le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como</a:t>
            </a:r>
            <a:r>
              <a:rPr sz="450" dirty="0">
                <a:latin typeface="Calibri"/>
                <a:cs typeface="Calibri"/>
              </a:rPr>
              <a:t>:</a:t>
            </a:r>
            <a:r>
              <a:rPr sz="450" spc="-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ntes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después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me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fin</a:t>
            </a:r>
            <a:r>
              <a:rPr sz="450" spc="-10" dirty="0">
                <a:latin typeface="Calibri"/>
                <a:cs typeface="Calibri"/>
              </a:rPr>
              <a:t>al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tempr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no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ñ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  </a:t>
            </a:r>
            <a:r>
              <a:rPr sz="450" spc="-3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est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spc="-5" dirty="0">
                <a:latin typeface="Calibri"/>
                <a:cs typeface="Calibri"/>
              </a:rPr>
              <a:t>ño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la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tempor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cosech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crec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mient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viv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3085501" y="7643186"/>
            <a:ext cx="1875789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25100" marR="12699" indent="-313036">
              <a:lnSpc>
                <a:spcPts val="530"/>
              </a:lnSpc>
            </a:pPr>
            <a:r>
              <a:rPr sz="450" spc="-10" dirty="0">
                <a:latin typeface="Calibri"/>
                <a:cs typeface="Calibri"/>
              </a:rPr>
              <a:t>C</a:t>
            </a:r>
            <a:r>
              <a:rPr sz="450" spc="-5" dirty="0">
                <a:latin typeface="Calibri"/>
                <a:cs typeface="Calibri"/>
              </a:rPr>
              <a:t>omp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ong</a:t>
            </a:r>
            <a:r>
              <a:rPr sz="450" spc="-10" dirty="0">
                <a:latin typeface="Calibri"/>
                <a:cs typeface="Calibri"/>
              </a:rPr>
              <a:t>it</a:t>
            </a:r>
            <a:r>
              <a:rPr sz="450" spc="-5" dirty="0">
                <a:latin typeface="Calibri"/>
                <a:cs typeface="Calibri"/>
              </a:rPr>
              <a:t>u</a:t>
            </a:r>
            <a:r>
              <a:rPr sz="450" spc="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á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us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ia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ner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rec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po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superposic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ón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contr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st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ide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res.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3087913" y="7850619"/>
            <a:ext cx="187134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718142" marR="12699" indent="-706078">
              <a:lnSpc>
                <a:spcPts val="530"/>
              </a:lnSpc>
            </a:pPr>
            <a:r>
              <a:rPr sz="450" dirty="0">
                <a:latin typeface="Calibri"/>
                <a:cs typeface="Calibri"/>
              </a:rPr>
              <a:t>E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i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ug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es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á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á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cerc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ro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propon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f</a:t>
            </a:r>
            <a:r>
              <a:rPr sz="450" spc="-5" dirty="0">
                <a:latin typeface="Calibri"/>
                <a:cs typeface="Calibri"/>
              </a:rPr>
              <a:t>orm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med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comprob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3114898" y="8053819"/>
            <a:ext cx="1817370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727666" marR="12699" indent="-715602">
              <a:lnSpc>
                <a:spcPts val="530"/>
              </a:lnSpc>
            </a:pPr>
            <a:r>
              <a:rPr sz="450" dirty="0">
                <a:latin typeface="Calibri"/>
                <a:cs typeface="Calibri"/>
              </a:rPr>
              <a:t>S</a:t>
            </a:r>
            <a:r>
              <a:rPr sz="450" spc="-5" dirty="0">
                <a:latin typeface="Calibri"/>
                <a:cs typeface="Calibri"/>
              </a:rPr>
              <a:t>opes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á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pes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cu</a:t>
            </a:r>
            <a:r>
              <a:rPr sz="450" spc="-10" dirty="0">
                <a:latin typeface="Calibri"/>
                <a:cs typeface="Calibri"/>
              </a:rPr>
              <a:t>á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á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pes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lig</a:t>
            </a:r>
            <a:r>
              <a:rPr sz="450" spc="-5" dirty="0">
                <a:latin typeface="Calibri"/>
                <a:cs typeface="Calibri"/>
              </a:rPr>
              <a:t>er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ro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15" name="object 115"/>
          <p:cNvSpPr txBox="1"/>
          <p:nvPr/>
        </p:nvSpPr>
        <p:spPr>
          <a:xfrm>
            <a:off x="3094260" y="8261253"/>
            <a:ext cx="1858010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610199" marR="12699" indent="-598134">
              <a:lnSpc>
                <a:spcPts val="530"/>
              </a:lnSpc>
            </a:pPr>
            <a:r>
              <a:rPr sz="450" spc="-5" dirty="0">
                <a:latin typeface="Calibri"/>
                <a:cs typeface="Calibri"/>
              </a:rPr>
              <a:t>Org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z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tivi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uego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res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es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spc="-5" dirty="0">
                <a:latin typeface="Calibri"/>
                <a:cs typeface="Calibri"/>
              </a:rPr>
              <a:t>b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ec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end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un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secuenc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dur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ó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le</a:t>
            </a:r>
            <a:r>
              <a:rPr sz="450" spc="-10" dirty="0">
                <a:latin typeface="Calibri"/>
                <a:cs typeface="Calibri"/>
              </a:rPr>
              <a:t>va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bo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3624486" y="8600854"/>
            <a:ext cx="2824480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>
              <a:tabLst>
                <a:tab pos="1689634" algn="l"/>
              </a:tabLst>
            </a:pP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spc="-5" dirty="0">
                <a:latin typeface="Calibri"/>
                <a:cs typeface="Calibri"/>
              </a:rPr>
              <a:t>rde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noche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.	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cu</a:t>
            </a:r>
            <a:r>
              <a:rPr sz="450" spc="-10" dirty="0">
                <a:latin typeface="Calibri"/>
                <a:cs typeface="Calibri"/>
              </a:rPr>
              <a:t>al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e</a:t>
            </a:r>
            <a:r>
              <a:rPr sz="450" spc="-10" dirty="0">
                <a:latin typeface="Calibri"/>
                <a:cs typeface="Calibri"/>
              </a:rPr>
              <a:t>v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mpor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comun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17" name="object 117"/>
          <p:cNvSpPr txBox="1"/>
          <p:nvPr/>
        </p:nvSpPr>
        <p:spPr>
          <a:xfrm>
            <a:off x="5046573" y="7433597"/>
            <a:ext cx="1658620" cy="2914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635" algn="ctr">
              <a:lnSpc>
                <a:spcPct val="100800"/>
              </a:lnSpc>
            </a:pPr>
            <a:r>
              <a:rPr sz="450" dirty="0">
                <a:latin typeface="Calibri"/>
                <a:cs typeface="Calibri"/>
              </a:rPr>
              <a:t>E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ong</a:t>
            </a:r>
            <a:r>
              <a:rPr sz="450" spc="-10" dirty="0">
                <a:latin typeface="Calibri"/>
                <a:cs typeface="Calibri"/>
              </a:rPr>
              <a:t>it</a:t>
            </a:r>
            <a:r>
              <a:rPr sz="450" spc="-5" dirty="0">
                <a:latin typeface="Calibri"/>
                <a:cs typeface="Calibri"/>
              </a:rPr>
              <a:t>u</a:t>
            </a:r>
            <a:r>
              <a:rPr sz="450" spc="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á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spc="-5" dirty="0">
                <a:latin typeface="Calibri"/>
                <a:cs typeface="Calibri"/>
              </a:rPr>
              <a:t>po</a:t>
            </a:r>
            <a:r>
              <a:rPr sz="450" spc="-10" dirty="0">
                <a:latin typeface="Calibri"/>
                <a:cs typeface="Calibri"/>
              </a:rPr>
              <a:t>y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in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ermedi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rio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x</a:t>
            </a:r>
            <a:r>
              <a:rPr sz="450" spc="-5" dirty="0">
                <a:latin typeface="Calibri"/>
                <a:cs typeface="Calibri"/>
              </a:rPr>
              <a:t>pres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cu</a:t>
            </a:r>
            <a:r>
              <a:rPr sz="450" spc="-10" dirty="0">
                <a:latin typeface="Calibri"/>
                <a:cs typeface="Calibri"/>
              </a:rPr>
              <a:t>á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á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la</a:t>
            </a:r>
            <a:r>
              <a:rPr sz="450" spc="-5" dirty="0">
                <a:latin typeface="Calibri"/>
                <a:cs typeface="Calibri"/>
              </a:rPr>
              <a:t>rgo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á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cor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á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spc="-5" dirty="0">
                <a:latin typeface="Calibri"/>
                <a:cs typeface="Calibri"/>
              </a:rPr>
              <a:t>ncho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á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ngos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i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i</a:t>
            </a:r>
            <a:r>
              <a:rPr sz="450" spc="-5" dirty="0">
                <a:latin typeface="Calibri"/>
                <a:cs typeface="Calibri"/>
              </a:rPr>
              <a:t>gu</a:t>
            </a:r>
            <a:r>
              <a:rPr sz="450" spc="-10" dirty="0">
                <a:latin typeface="Calibri"/>
                <a:cs typeface="Calibri"/>
              </a:rPr>
              <a:t>al</a:t>
            </a:r>
            <a:r>
              <a:rPr sz="450" spc="-5" dirty="0">
                <a:latin typeface="Calibri"/>
                <a:cs typeface="Calibri"/>
              </a:rPr>
              <a:t>es</a:t>
            </a:r>
            <a:r>
              <a:rPr sz="450" dirty="0">
                <a:latin typeface="Calibri"/>
                <a:cs typeface="Calibri"/>
              </a:rPr>
              <a:t>;</a:t>
            </a:r>
            <a:r>
              <a:rPr sz="450" spc="-5" dirty="0">
                <a:latin typeface="Calibri"/>
                <a:cs typeface="Calibri"/>
              </a:rPr>
              <a:t> con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i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la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las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represen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ner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gr</a:t>
            </a:r>
            <a:r>
              <a:rPr sz="450" spc="-10" dirty="0">
                <a:latin typeface="Calibri"/>
                <a:cs typeface="Calibri"/>
              </a:rPr>
              <a:t>áfi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18" name="object 118"/>
          <p:cNvSpPr txBox="1"/>
          <p:nvPr/>
        </p:nvSpPr>
        <p:spPr>
          <a:xfrm>
            <a:off x="4993427" y="7780349"/>
            <a:ext cx="1765935" cy="2152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ts val="530"/>
              </a:lnSpc>
            </a:pP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á</a:t>
            </a:r>
            <a:r>
              <a:rPr sz="450" spc="-5" dirty="0">
                <a:latin typeface="Calibri"/>
                <a:cs typeface="Calibri"/>
              </a:rPr>
              <a:t>re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spc="-5" dirty="0">
                <a:latin typeface="Calibri"/>
                <a:cs typeface="Calibri"/>
              </a:rPr>
              <a:t>nc</a:t>
            </a:r>
            <a:r>
              <a:rPr sz="450" spc="-10" dirty="0">
                <a:latin typeface="Calibri"/>
                <a:cs typeface="Calibri"/>
              </a:rPr>
              <a:t>ia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un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con</a:t>
            </a:r>
            <a:r>
              <a:rPr sz="450" spc="-10" dirty="0">
                <a:latin typeface="Calibri"/>
                <a:cs typeface="Calibri"/>
              </a:rPr>
              <a:t>v</a:t>
            </a:r>
            <a:r>
              <a:rPr sz="450" spc="-5" dirty="0">
                <a:latin typeface="Calibri"/>
                <a:cs typeface="Calibri"/>
              </a:rPr>
              <a:t>enc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</a:t>
            </a:r>
            <a:r>
              <a:rPr sz="450" spc="-10" dirty="0">
                <a:latin typeface="Calibri"/>
                <a:cs typeface="Calibri"/>
              </a:rPr>
              <a:t>al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ti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al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nc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x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li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po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qu</a:t>
            </a:r>
            <a:r>
              <a:rPr sz="450" spc="5" dirty="0">
                <a:latin typeface="Calibri"/>
                <a:cs typeface="Calibri"/>
              </a:rPr>
              <a:t>é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spc="-5" dirty="0">
                <a:latin typeface="Calibri"/>
                <a:cs typeface="Calibri"/>
              </a:rPr>
              <a:t>prop</a:t>
            </a:r>
            <a:r>
              <a:rPr sz="450" spc="-10" dirty="0">
                <a:latin typeface="Calibri"/>
                <a:cs typeface="Calibri"/>
              </a:rPr>
              <a:t>ia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;</a:t>
            </a:r>
            <a:r>
              <a:rPr sz="450" spc="-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represen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ma</a:t>
            </a:r>
            <a:r>
              <a:rPr sz="450" spc="-5" dirty="0">
                <a:latin typeface="Calibri"/>
                <a:cs typeface="Calibri"/>
              </a:rPr>
              <a:t>ner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g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á</a:t>
            </a:r>
            <a:r>
              <a:rPr sz="450" spc="-5" dirty="0">
                <a:latin typeface="Calibri"/>
                <a:cs typeface="Calibri"/>
              </a:rPr>
              <a:t>f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19" name="object 119"/>
          <p:cNvSpPr txBox="1"/>
          <p:nvPr/>
        </p:nvSpPr>
        <p:spPr>
          <a:xfrm>
            <a:off x="5062451" y="8052214"/>
            <a:ext cx="1626235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10" dirty="0">
                <a:latin typeface="Calibri"/>
                <a:cs typeface="Calibri"/>
              </a:rPr>
              <a:t>U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b</a:t>
            </a:r>
            <a:r>
              <a:rPr sz="450" spc="-10" dirty="0">
                <a:latin typeface="Calibri"/>
                <a:cs typeface="Calibri"/>
              </a:rPr>
              <a:t>ala</a:t>
            </a:r>
            <a:r>
              <a:rPr sz="450" spc="-5" dirty="0">
                <a:latin typeface="Calibri"/>
                <a:cs typeface="Calibri"/>
              </a:rPr>
              <a:t>nz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b</a:t>
            </a:r>
            <a:r>
              <a:rPr sz="450" spc="-10" dirty="0">
                <a:latin typeface="Calibri"/>
                <a:cs typeface="Calibri"/>
              </a:rPr>
              <a:t>á</a:t>
            </a:r>
            <a:r>
              <a:rPr sz="450" spc="-5" dirty="0">
                <a:latin typeface="Calibri"/>
                <a:cs typeface="Calibri"/>
              </a:rPr>
              <a:t>scu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pes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á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os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20" name="object 120"/>
          <p:cNvSpPr txBox="1"/>
          <p:nvPr/>
        </p:nvSpPr>
        <p:spPr>
          <a:xfrm>
            <a:off x="5010889" y="8190980"/>
            <a:ext cx="1729739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84139" marR="12699" indent="-171440">
              <a:lnSpc>
                <a:spcPts val="530"/>
              </a:lnSpc>
            </a:pPr>
            <a:r>
              <a:rPr sz="450" dirty="0">
                <a:latin typeface="Calibri"/>
                <a:cs typeface="Calibri"/>
              </a:rPr>
              <a:t>Tr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va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ren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lí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do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ta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ño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f</a:t>
            </a:r>
            <a:r>
              <a:rPr sz="450" spc="-5" dirty="0">
                <a:latin typeface="Calibri"/>
                <a:cs typeface="Calibri"/>
              </a:rPr>
              <a:t>orm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medi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cid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dic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cu</a:t>
            </a:r>
            <a:r>
              <a:rPr sz="450" spc="-10" dirty="0">
                <a:latin typeface="Calibri"/>
                <a:cs typeface="Calibri"/>
              </a:rPr>
              <a:t>á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b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á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menos.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21" name="object 121"/>
          <p:cNvSpPr txBox="1"/>
          <p:nvPr/>
        </p:nvSpPr>
        <p:spPr>
          <a:xfrm>
            <a:off x="5014826" y="8398413"/>
            <a:ext cx="172148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76830" marR="12699" indent="-64765">
              <a:lnSpc>
                <a:spcPts val="530"/>
              </a:lnSpc>
            </a:pPr>
            <a:r>
              <a:rPr sz="450" dirty="0">
                <a:latin typeface="Calibri"/>
                <a:cs typeface="Calibri"/>
              </a:rPr>
              <a:t>P</a:t>
            </a:r>
            <a:r>
              <a:rPr sz="450" spc="-5" dirty="0">
                <a:latin typeface="Calibri"/>
                <a:cs typeface="Calibri"/>
              </a:rPr>
              <a:t>erc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b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ti</a:t>
            </a:r>
            <a:r>
              <a:rPr sz="450" spc="-5" dirty="0">
                <a:latin typeface="Calibri"/>
                <a:cs typeface="Calibri"/>
              </a:rPr>
              <a:t>emp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med</a:t>
            </a:r>
            <a:r>
              <a:rPr sz="450" spc="-10" dirty="0">
                <a:latin typeface="Calibri"/>
                <a:cs typeface="Calibri"/>
              </a:rPr>
              <a:t>ia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v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procesos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spc="-5" dirty="0">
                <a:latin typeface="Calibri"/>
                <a:cs typeface="Calibri"/>
              </a:rPr>
              <a:t>po</a:t>
            </a:r>
            <a:r>
              <a:rPr sz="450" spc="-10" dirty="0">
                <a:latin typeface="Calibri"/>
                <a:cs typeface="Calibri"/>
              </a:rPr>
              <a:t>y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obser</a:t>
            </a:r>
            <a:r>
              <a:rPr sz="450" spc="-10" dirty="0">
                <a:latin typeface="Calibri"/>
                <a:cs typeface="Calibri"/>
              </a:rPr>
              <a:t>va</a:t>
            </a:r>
            <a:r>
              <a:rPr sz="450" spc="-5" dirty="0">
                <a:latin typeface="Calibri"/>
                <a:cs typeface="Calibri"/>
              </a:rPr>
              <a:t>ció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mbio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ur</a:t>
            </a:r>
            <a:r>
              <a:rPr sz="450" spc="-10" dirty="0">
                <a:latin typeface="Calibri"/>
                <a:cs typeface="Calibri"/>
              </a:rPr>
              <a:t>al</a:t>
            </a:r>
            <a:r>
              <a:rPr sz="450" spc="-5" dirty="0">
                <a:latin typeface="Calibri"/>
                <a:cs typeface="Calibri"/>
              </a:rPr>
              <a:t>ez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í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noche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la</a:t>
            </a:r>
            <a:r>
              <a:rPr sz="450" spc="5" dirty="0">
                <a:latin typeface="Calibri"/>
                <a:cs typeface="Calibri"/>
              </a:rPr>
              <a:t>s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22" name="object 122"/>
          <p:cNvSpPr txBox="1"/>
          <p:nvPr/>
        </p:nvSpPr>
        <p:spPr>
          <a:xfrm>
            <a:off x="5060099" y="8737806"/>
            <a:ext cx="1630680" cy="2895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1270" algn="ctr">
              <a:lnSpc>
                <a:spcPct val="100299"/>
              </a:lnSpc>
            </a:pPr>
            <a:r>
              <a:rPr sz="450" spc="-15" dirty="0">
                <a:latin typeface="Calibri"/>
                <a:cs typeface="Calibri"/>
              </a:rPr>
              <a:t>H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us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i</a:t>
            </a:r>
            <a:r>
              <a:rPr sz="450" spc="-5" dirty="0">
                <a:latin typeface="Calibri"/>
                <a:cs typeface="Calibri"/>
              </a:rPr>
              <a:t>ns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ru</a:t>
            </a:r>
            <a:r>
              <a:rPr sz="450" dirty="0">
                <a:latin typeface="Calibri"/>
                <a:cs typeface="Calibri"/>
              </a:rPr>
              <a:t>m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ti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m</a:t>
            </a:r>
            <a:r>
              <a:rPr sz="450" spc="-5" dirty="0">
                <a:latin typeface="Calibri"/>
                <a:cs typeface="Calibri"/>
              </a:rPr>
              <a:t>po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tal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dirty="0">
                <a:latin typeface="Calibri"/>
                <a:cs typeface="Calibri"/>
              </a:rPr>
              <a:t>m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al</a:t>
            </a:r>
            <a:r>
              <a:rPr sz="450" spc="-5" dirty="0">
                <a:latin typeface="Calibri"/>
                <a:cs typeface="Calibri"/>
              </a:rPr>
              <a:t>end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spc="-5" dirty="0">
                <a:latin typeface="Calibri"/>
                <a:cs typeface="Calibri"/>
              </a:rPr>
              <a:t>ren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so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-5" dirty="0">
                <a:latin typeface="Calibri"/>
                <a:cs typeface="Calibri"/>
              </a:rPr>
              <a:t>res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g</a:t>
            </a:r>
            <a:r>
              <a:rPr sz="450" spc="-10" dirty="0">
                <a:latin typeface="Calibri"/>
                <a:cs typeface="Calibri"/>
              </a:rPr>
              <a:t>ital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ál</a:t>
            </a:r>
            <a:r>
              <a:rPr sz="450" spc="-5" dirty="0">
                <a:latin typeface="Calibri"/>
                <a:cs typeface="Calibri"/>
              </a:rPr>
              <a:t>ogos</a:t>
            </a:r>
            <a:r>
              <a:rPr sz="450" dirty="0">
                <a:latin typeface="Calibri"/>
                <a:cs typeface="Calibri"/>
              </a:rPr>
              <a:t>.     R</a:t>
            </a:r>
            <a:r>
              <a:rPr sz="450" spc="-5" dirty="0">
                <a:latin typeface="Calibri"/>
                <a:cs typeface="Calibri"/>
              </a:rPr>
              <a:t>eco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ec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emen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ra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obse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va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h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ce</a:t>
            </a:r>
            <a:r>
              <a:rPr sz="450" dirty="0">
                <a:latin typeface="Calibri"/>
                <a:cs typeface="Calibri"/>
              </a:rPr>
              <a:t>r </a:t>
            </a:r>
            <a:r>
              <a:rPr sz="450" spc="-5" dirty="0">
                <a:latin typeface="Calibri"/>
                <a:cs typeface="Calibri"/>
              </a:rPr>
              <a:t>pregunt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x</a:t>
            </a:r>
            <a:r>
              <a:rPr sz="450" spc="-5" dirty="0">
                <a:latin typeface="Calibri"/>
                <a:cs typeface="Calibri"/>
              </a:rPr>
              <a:t>plor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cter</a:t>
            </a:r>
            <a:r>
              <a:rPr sz="450" spc="-10" dirty="0">
                <a:latin typeface="Calibri"/>
                <a:cs typeface="Calibri"/>
              </a:rPr>
              <a:t>ísti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compor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spc="-5" dirty="0">
                <a:latin typeface="Calibri"/>
                <a:cs typeface="Calibri"/>
              </a:rPr>
              <a:t>miento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23" name="object 123"/>
          <p:cNvSpPr txBox="1"/>
          <p:nvPr/>
        </p:nvSpPr>
        <p:spPr>
          <a:xfrm>
            <a:off x="93698" y="9395087"/>
            <a:ext cx="2971800" cy="2184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33018" algn="ctr">
              <a:lnSpc>
                <a:spcPts val="530"/>
              </a:lnSpc>
            </a:pPr>
            <a:r>
              <a:rPr sz="450" spc="-10" dirty="0">
                <a:latin typeface="Calibri"/>
                <a:cs typeface="Calibri"/>
              </a:rPr>
              <a:t>Cla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f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ó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x</a:t>
            </a:r>
            <a:r>
              <a:rPr sz="450" spc="-5" dirty="0">
                <a:latin typeface="Calibri"/>
                <a:cs typeface="Calibri"/>
              </a:rPr>
              <a:t>per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men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ó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emen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     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dirty="0">
                <a:latin typeface="Calibri"/>
                <a:cs typeface="Calibri"/>
              </a:rPr>
              <a:t>Ex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er</a:t>
            </a:r>
            <a:r>
              <a:rPr sz="450" spc="-10" dirty="0">
                <a:latin typeface="Calibri"/>
                <a:cs typeface="Calibri"/>
              </a:rPr>
              <a:t>í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emen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orn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dirty="0">
                <a:latin typeface="Calibri"/>
                <a:cs typeface="Calibri"/>
              </a:rPr>
              <a:t>    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entorn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refle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di</a:t>
            </a:r>
            <a:r>
              <a:rPr sz="450" spc="-10" dirty="0">
                <a:latin typeface="Calibri"/>
                <a:cs typeface="Calibri"/>
              </a:rPr>
              <a:t>v</a:t>
            </a:r>
            <a:r>
              <a:rPr sz="450" spc="-5" dirty="0">
                <a:latin typeface="Calibri"/>
                <a:cs typeface="Calibri"/>
              </a:rPr>
              <a:t>ersid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comunid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   </a:t>
            </a:r>
            <a:r>
              <a:rPr sz="450" spc="-5" dirty="0">
                <a:latin typeface="Calibri"/>
                <a:cs typeface="Calibri"/>
              </a:rPr>
              <a:t>est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blec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res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seme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nz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dife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enc</a:t>
            </a:r>
            <a:r>
              <a:rPr sz="450" spc="-10" dirty="0">
                <a:latin typeface="Calibri"/>
                <a:cs typeface="Calibri"/>
              </a:rPr>
              <a:t>ia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;</a:t>
            </a:r>
            <a:r>
              <a:rPr sz="450" spc="-5" dirty="0">
                <a:latin typeface="Calibri"/>
                <a:cs typeface="Calibri"/>
              </a:rPr>
              <a:t> us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te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ia</a:t>
            </a:r>
            <a:r>
              <a:rPr sz="450" spc="-5" dirty="0">
                <a:latin typeface="Calibri"/>
                <a:cs typeface="Calibri"/>
              </a:rPr>
              <a:t>le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del</a:t>
            </a:r>
            <a:endParaRPr sz="450">
              <a:latin typeface="Calibri"/>
              <a:cs typeface="Calibri"/>
            </a:endParaRPr>
          </a:p>
          <a:p>
            <a:pPr marL="66036" algn="ctr">
              <a:spcBef>
                <a:spcPts val="5"/>
              </a:spcBef>
              <a:tabLst>
                <a:tab pos="1351199" algn="l"/>
              </a:tabLst>
            </a:pPr>
            <a:r>
              <a:rPr sz="450" spc="-5" dirty="0">
                <a:latin typeface="Calibri"/>
                <a:cs typeface="Calibri"/>
              </a:rPr>
              <a:t>reg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ón</a:t>
            </a:r>
            <a:r>
              <a:rPr sz="450" dirty="0">
                <a:latin typeface="Calibri"/>
                <a:cs typeface="Calibri"/>
              </a:rPr>
              <a:t>.	</a:t>
            </a:r>
            <a:r>
              <a:rPr sz="675" spc="-15" baseline="6172" dirty="0">
                <a:latin typeface="Calibri"/>
                <a:cs typeface="Calibri"/>
              </a:rPr>
              <a:t>a</a:t>
            </a:r>
            <a:r>
              <a:rPr sz="675" spc="-7" baseline="6172" dirty="0">
                <a:latin typeface="Calibri"/>
                <a:cs typeface="Calibri"/>
              </a:rPr>
              <a:t>r</a:t>
            </a:r>
            <a:r>
              <a:rPr sz="675" spc="-15" baseline="6172" dirty="0">
                <a:latin typeface="Calibri"/>
                <a:cs typeface="Calibri"/>
              </a:rPr>
              <a:t>t</a:t>
            </a:r>
            <a:r>
              <a:rPr sz="675" spc="7" baseline="6172" dirty="0">
                <a:latin typeface="Calibri"/>
                <a:cs typeface="Calibri"/>
              </a:rPr>
              <a:t>e</a:t>
            </a:r>
            <a:r>
              <a:rPr sz="675" spc="-15" baseline="6172" dirty="0">
                <a:latin typeface="Calibri"/>
                <a:cs typeface="Calibri"/>
              </a:rPr>
              <a:t> </a:t>
            </a:r>
            <a:r>
              <a:rPr sz="675" spc="-7" baseline="6172" dirty="0">
                <a:latin typeface="Calibri"/>
                <a:cs typeface="Calibri"/>
              </a:rPr>
              <a:t>p</a:t>
            </a:r>
            <a:r>
              <a:rPr sz="675" spc="-15" baseline="6172" dirty="0">
                <a:latin typeface="Calibri"/>
                <a:cs typeface="Calibri"/>
              </a:rPr>
              <a:t>a</a:t>
            </a:r>
            <a:r>
              <a:rPr sz="675" spc="-7" baseline="6172" dirty="0">
                <a:latin typeface="Calibri"/>
                <a:cs typeface="Calibri"/>
              </a:rPr>
              <a:t>r</a:t>
            </a:r>
            <a:r>
              <a:rPr sz="675" spc="7" baseline="6172" dirty="0">
                <a:latin typeface="Calibri"/>
                <a:cs typeface="Calibri"/>
              </a:rPr>
              <a:t>a</a:t>
            </a:r>
            <a:r>
              <a:rPr sz="675" spc="-22" baseline="6172" dirty="0">
                <a:latin typeface="Calibri"/>
                <a:cs typeface="Calibri"/>
              </a:rPr>
              <a:t> </a:t>
            </a:r>
            <a:r>
              <a:rPr sz="675" spc="-7" baseline="6172" dirty="0">
                <a:latin typeface="Calibri"/>
                <a:cs typeface="Calibri"/>
              </a:rPr>
              <a:t>represen</a:t>
            </a:r>
            <a:r>
              <a:rPr sz="675" spc="-15" baseline="6172" dirty="0">
                <a:latin typeface="Calibri"/>
                <a:cs typeface="Calibri"/>
              </a:rPr>
              <a:t>ta</a:t>
            </a:r>
            <a:r>
              <a:rPr sz="675" spc="-7" baseline="6172" dirty="0">
                <a:latin typeface="Calibri"/>
                <a:cs typeface="Calibri"/>
              </a:rPr>
              <a:t>r</a:t>
            </a:r>
            <a:r>
              <a:rPr sz="675" spc="-15" baseline="6172" dirty="0">
                <a:latin typeface="Calibri"/>
                <a:cs typeface="Calibri"/>
              </a:rPr>
              <a:t>la</a:t>
            </a:r>
            <a:r>
              <a:rPr sz="675" spc="-7" baseline="6172" dirty="0">
                <a:latin typeface="Calibri"/>
                <a:cs typeface="Calibri"/>
              </a:rPr>
              <a:t>s</a:t>
            </a:r>
            <a:r>
              <a:rPr sz="675" baseline="6172" dirty="0">
                <a:latin typeface="Calibri"/>
                <a:cs typeface="Calibri"/>
              </a:rPr>
              <a:t>.</a:t>
            </a:r>
            <a:endParaRPr sz="675" baseline="6172">
              <a:latin typeface="Calibri"/>
              <a:cs typeface="Calibri"/>
            </a:endParaRPr>
          </a:p>
        </p:txBody>
      </p:sp>
      <p:sp>
        <p:nvSpPr>
          <p:cNvPr id="124" name="object 124"/>
          <p:cNvSpPr txBox="1"/>
          <p:nvPr/>
        </p:nvSpPr>
        <p:spPr>
          <a:xfrm>
            <a:off x="1521202" y="9116620"/>
            <a:ext cx="1468120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5" dirty="0">
                <a:latin typeface="Calibri"/>
                <a:cs typeface="Calibri"/>
              </a:rPr>
              <a:t>Iden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f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ner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itiv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form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org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z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25" name="object 125"/>
          <p:cNvSpPr txBox="1"/>
          <p:nvPr/>
        </p:nvSpPr>
        <p:spPr>
          <a:xfrm>
            <a:off x="1461702" y="9151756"/>
            <a:ext cx="5270500" cy="1155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75" spc="-7" baseline="-30864" dirty="0">
                <a:latin typeface="Calibri"/>
                <a:cs typeface="Calibri"/>
              </a:rPr>
              <a:t>ob</a:t>
            </a:r>
            <a:r>
              <a:rPr sz="675" baseline="-30864" dirty="0">
                <a:latin typeface="Calibri"/>
                <a:cs typeface="Calibri"/>
              </a:rPr>
              <a:t>j</a:t>
            </a:r>
            <a:r>
              <a:rPr sz="675" spc="-7" baseline="-30864" dirty="0">
                <a:latin typeface="Calibri"/>
                <a:cs typeface="Calibri"/>
              </a:rPr>
              <a:t>eto</a:t>
            </a:r>
            <a:r>
              <a:rPr sz="675" spc="7" baseline="-30864" dirty="0">
                <a:latin typeface="Calibri"/>
                <a:cs typeface="Calibri"/>
              </a:rPr>
              <a:t>s</a:t>
            </a:r>
            <a:r>
              <a:rPr sz="675" spc="-15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e</a:t>
            </a:r>
            <a:r>
              <a:rPr sz="675" spc="7" baseline="-30864" dirty="0">
                <a:latin typeface="Calibri"/>
                <a:cs typeface="Calibri"/>
              </a:rPr>
              <a:t>n</a:t>
            </a:r>
            <a:r>
              <a:rPr sz="675" spc="-15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s</a:t>
            </a:r>
            <a:r>
              <a:rPr sz="675" spc="7" baseline="-30864" dirty="0">
                <a:latin typeface="Calibri"/>
                <a:cs typeface="Calibri"/>
              </a:rPr>
              <a:t>u</a:t>
            </a:r>
            <a:r>
              <a:rPr sz="675" spc="-15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hog</a:t>
            </a:r>
            <a:r>
              <a:rPr sz="675" spc="-15" baseline="-30864" dirty="0">
                <a:latin typeface="Calibri"/>
                <a:cs typeface="Calibri"/>
              </a:rPr>
              <a:t>a</a:t>
            </a:r>
            <a:r>
              <a:rPr sz="675" baseline="-30864" dirty="0">
                <a:latin typeface="Calibri"/>
                <a:cs typeface="Calibri"/>
              </a:rPr>
              <a:t>r</a:t>
            </a:r>
            <a:r>
              <a:rPr sz="675" spc="-7" baseline="-30864" dirty="0">
                <a:latin typeface="Calibri"/>
                <a:cs typeface="Calibri"/>
              </a:rPr>
              <a:t> </a:t>
            </a:r>
            <a:r>
              <a:rPr sz="675" spc="7" baseline="-30864" dirty="0">
                <a:latin typeface="Calibri"/>
                <a:cs typeface="Calibri"/>
              </a:rPr>
              <a:t>y</a:t>
            </a:r>
            <a:r>
              <a:rPr sz="675" spc="-22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escue</a:t>
            </a:r>
            <a:r>
              <a:rPr sz="675" spc="-15" baseline="-30864" dirty="0">
                <a:latin typeface="Calibri"/>
                <a:cs typeface="Calibri"/>
              </a:rPr>
              <a:t>la</a:t>
            </a:r>
            <a:r>
              <a:rPr sz="675" baseline="-30864" dirty="0">
                <a:latin typeface="Calibri"/>
                <a:cs typeface="Calibri"/>
              </a:rPr>
              <a:t>:</a:t>
            </a:r>
            <a:r>
              <a:rPr sz="675" spc="-7" baseline="-30864" dirty="0">
                <a:latin typeface="Calibri"/>
                <a:cs typeface="Calibri"/>
              </a:rPr>
              <a:t> </a:t>
            </a:r>
            <a:r>
              <a:rPr sz="675" spc="-15" baseline="-30864" dirty="0">
                <a:latin typeface="Calibri"/>
                <a:cs typeface="Calibri"/>
              </a:rPr>
              <a:t>l</a:t>
            </a:r>
            <a:r>
              <a:rPr sz="675" spc="7" baseline="-30864" dirty="0">
                <a:latin typeface="Calibri"/>
                <a:cs typeface="Calibri"/>
              </a:rPr>
              <a:t>o</a:t>
            </a:r>
            <a:r>
              <a:rPr sz="675" spc="-22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qu</a:t>
            </a:r>
            <a:r>
              <a:rPr sz="675" spc="7" baseline="-30864" dirty="0">
                <a:latin typeface="Calibri"/>
                <a:cs typeface="Calibri"/>
              </a:rPr>
              <a:t>e</a:t>
            </a:r>
            <a:r>
              <a:rPr sz="675" spc="-15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h</a:t>
            </a:r>
            <a:r>
              <a:rPr sz="675" spc="-15" baseline="-30864" dirty="0">
                <a:latin typeface="Calibri"/>
                <a:cs typeface="Calibri"/>
              </a:rPr>
              <a:t>a</a:t>
            </a:r>
            <a:r>
              <a:rPr sz="675" spc="7" baseline="-30864" dirty="0">
                <a:latin typeface="Calibri"/>
                <a:cs typeface="Calibri"/>
              </a:rPr>
              <a:t>y</a:t>
            </a:r>
            <a:r>
              <a:rPr sz="675" spc="-22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e</a:t>
            </a:r>
            <a:r>
              <a:rPr sz="675" spc="7" baseline="-30864" dirty="0">
                <a:latin typeface="Calibri"/>
                <a:cs typeface="Calibri"/>
              </a:rPr>
              <a:t>n</a:t>
            </a:r>
            <a:r>
              <a:rPr sz="675" spc="-15" baseline="-30864" dirty="0">
                <a:latin typeface="Calibri"/>
                <a:cs typeface="Calibri"/>
              </a:rPr>
              <a:t> l</a:t>
            </a:r>
            <a:r>
              <a:rPr sz="675" spc="7" baseline="-30864" dirty="0">
                <a:latin typeface="Calibri"/>
                <a:cs typeface="Calibri"/>
              </a:rPr>
              <a:t>a</a:t>
            </a:r>
            <a:r>
              <a:rPr sz="675" spc="-22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coc</a:t>
            </a:r>
            <a:r>
              <a:rPr sz="675" spc="-15" baseline="-30864" dirty="0">
                <a:latin typeface="Calibri"/>
                <a:cs typeface="Calibri"/>
              </a:rPr>
              <a:t>i</a:t>
            </a:r>
            <a:r>
              <a:rPr sz="675" spc="-7" baseline="-30864" dirty="0">
                <a:latin typeface="Calibri"/>
                <a:cs typeface="Calibri"/>
              </a:rPr>
              <a:t>n</a:t>
            </a:r>
            <a:r>
              <a:rPr sz="675" spc="-15" baseline="-30864" dirty="0">
                <a:latin typeface="Calibri"/>
                <a:cs typeface="Calibri"/>
              </a:rPr>
              <a:t>a</a:t>
            </a:r>
            <a:r>
              <a:rPr sz="675" baseline="-30864" dirty="0">
                <a:latin typeface="Calibri"/>
                <a:cs typeface="Calibri"/>
              </a:rPr>
              <a:t>,</a:t>
            </a:r>
            <a:r>
              <a:rPr sz="675" spc="-15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e</a:t>
            </a:r>
            <a:r>
              <a:rPr sz="675" spc="7" baseline="-30864" dirty="0">
                <a:latin typeface="Calibri"/>
                <a:cs typeface="Calibri"/>
              </a:rPr>
              <a:t>n</a:t>
            </a:r>
            <a:r>
              <a:rPr sz="675" spc="-15" baseline="-30864" dirty="0">
                <a:latin typeface="Calibri"/>
                <a:cs typeface="Calibri"/>
              </a:rPr>
              <a:t> l</a:t>
            </a:r>
            <a:r>
              <a:rPr sz="675" spc="7" baseline="-30864" dirty="0">
                <a:latin typeface="Calibri"/>
                <a:cs typeface="Calibri"/>
              </a:rPr>
              <a:t>a</a:t>
            </a:r>
            <a:r>
              <a:rPr sz="675" spc="-22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s</a:t>
            </a:r>
            <a:r>
              <a:rPr sz="675" spc="-15" baseline="-30864" dirty="0">
                <a:latin typeface="Calibri"/>
                <a:cs typeface="Calibri"/>
              </a:rPr>
              <a:t>ala</a:t>
            </a:r>
            <a:r>
              <a:rPr sz="675" baseline="-30864" dirty="0">
                <a:latin typeface="Calibri"/>
                <a:cs typeface="Calibri"/>
              </a:rPr>
              <a:t>,</a:t>
            </a:r>
            <a:r>
              <a:rPr sz="675" spc="-15" baseline="-30864" dirty="0">
                <a:latin typeface="Calibri"/>
                <a:cs typeface="Calibri"/>
              </a:rPr>
              <a:t> </a:t>
            </a:r>
            <a:r>
              <a:rPr sz="675" spc="-7" baseline="-30864" dirty="0">
                <a:latin typeface="Calibri"/>
                <a:cs typeface="Calibri"/>
              </a:rPr>
              <a:t>e</a:t>
            </a:r>
            <a:r>
              <a:rPr sz="675" spc="7" baseline="-30864" dirty="0">
                <a:latin typeface="Calibri"/>
                <a:cs typeface="Calibri"/>
              </a:rPr>
              <a:t>n  </a:t>
            </a:r>
            <a:r>
              <a:rPr sz="675" spc="37" baseline="-30864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C</a:t>
            </a:r>
            <a:r>
              <a:rPr sz="450" spc="-5" dirty="0">
                <a:latin typeface="Calibri"/>
                <a:cs typeface="Calibri"/>
              </a:rPr>
              <a:t>omp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org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z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emen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orno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ia</a:t>
            </a:r>
            <a:r>
              <a:rPr sz="450" spc="-5" dirty="0">
                <a:latin typeface="Calibri"/>
                <a:cs typeface="Calibri"/>
              </a:rPr>
              <a:t>no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ía</a:t>
            </a:r>
            <a:r>
              <a:rPr sz="450" spc="5" dirty="0">
                <a:latin typeface="Calibri"/>
                <a:cs typeface="Calibri"/>
              </a:rPr>
              <a:t>s    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elemento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entorn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tur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soc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ocultur</a:t>
            </a:r>
            <a:r>
              <a:rPr sz="450" spc="-10" dirty="0">
                <a:latin typeface="Calibri"/>
                <a:cs typeface="Calibri"/>
              </a:rPr>
              <a:t>al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respond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distinto</a:t>
            </a:r>
            <a:r>
              <a:rPr sz="450" spc="5" dirty="0">
                <a:latin typeface="Calibri"/>
                <a:cs typeface="Calibri"/>
              </a:rPr>
              <a:t>s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26" name="object 126"/>
          <p:cNvSpPr txBox="1"/>
          <p:nvPr/>
        </p:nvSpPr>
        <p:spPr>
          <a:xfrm>
            <a:off x="1539492" y="9252087"/>
            <a:ext cx="1431925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5" dirty="0">
                <a:latin typeface="Calibri"/>
                <a:cs typeface="Calibri"/>
              </a:rPr>
              <a:t>lo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es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escuel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esp</a:t>
            </a:r>
            <a:r>
              <a:rPr sz="450" spc="-10" dirty="0">
                <a:latin typeface="Calibri"/>
                <a:cs typeface="Calibri"/>
              </a:rPr>
              <a:t>aci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escol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ros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27" name="object 127"/>
          <p:cNvSpPr txBox="1"/>
          <p:nvPr/>
        </p:nvSpPr>
        <p:spPr>
          <a:xfrm>
            <a:off x="1529141" y="9670255"/>
            <a:ext cx="1452245" cy="2152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1270" algn="ctr">
              <a:lnSpc>
                <a:spcPts val="530"/>
              </a:lnSpc>
            </a:pPr>
            <a:r>
              <a:rPr sz="450" spc="-5" dirty="0">
                <a:latin typeface="Calibri"/>
                <a:cs typeface="Calibri"/>
              </a:rPr>
              <a:t>Obser</a:t>
            </a:r>
            <a:r>
              <a:rPr sz="450" spc="-10" dirty="0">
                <a:latin typeface="Calibri"/>
                <a:cs typeface="Calibri"/>
              </a:rPr>
              <a:t>v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pu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al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nc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x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cter</a:t>
            </a:r>
            <a:r>
              <a:rPr sz="450" spc="-10" dirty="0">
                <a:latin typeface="Calibri"/>
                <a:cs typeface="Calibri"/>
              </a:rPr>
              <a:t>í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tica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x</a:t>
            </a:r>
            <a:r>
              <a:rPr sz="450" spc="-5" dirty="0">
                <a:latin typeface="Calibri"/>
                <a:cs typeface="Calibri"/>
              </a:rPr>
              <a:t>per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men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ll</a:t>
            </a:r>
            <a:r>
              <a:rPr sz="450" spc="-5" dirty="0">
                <a:latin typeface="Calibri"/>
                <a:cs typeface="Calibri"/>
              </a:rPr>
              <a:t>os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gu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end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norm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segurid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28" name="object 128"/>
          <p:cNvSpPr txBox="1"/>
          <p:nvPr/>
        </p:nvSpPr>
        <p:spPr>
          <a:xfrm>
            <a:off x="3112519" y="9222792"/>
            <a:ext cx="2906395" cy="1466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489555" marR="12699" indent="-477491">
              <a:lnSpc>
                <a:spcPts val="530"/>
              </a:lnSpc>
              <a:tabLst>
                <a:tab pos="2631282" algn="l"/>
              </a:tabLst>
            </a:pP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comunid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spc="-5" dirty="0">
                <a:latin typeface="Calibri"/>
                <a:cs typeface="Calibri"/>
              </a:rPr>
              <a:t>cuerd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un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ter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definido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res</a:t>
            </a:r>
            <a:r>
              <a:rPr sz="450" dirty="0">
                <a:latin typeface="Calibri"/>
                <a:cs typeface="Calibri"/>
              </a:rPr>
              <a:t>:	</a:t>
            </a:r>
            <a:r>
              <a:rPr sz="450" spc="-5" dirty="0">
                <a:latin typeface="Calibri"/>
                <a:cs typeface="Calibri"/>
              </a:rPr>
              <a:t>propósi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os. co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or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form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ta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ño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x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ur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uso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29" name="object 129"/>
          <p:cNvSpPr txBox="1"/>
          <p:nvPr/>
        </p:nvSpPr>
        <p:spPr>
          <a:xfrm>
            <a:off x="3085531" y="9430223"/>
            <a:ext cx="3681095" cy="3543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62861" indent="80640">
              <a:lnSpc>
                <a:spcPts val="530"/>
              </a:lnSpc>
              <a:tabLst>
                <a:tab pos="1962668" algn="l"/>
                <a:tab pos="2129662" algn="l"/>
              </a:tabLst>
            </a:pPr>
            <a:r>
              <a:rPr sz="450" spc="-5" dirty="0">
                <a:latin typeface="Calibri"/>
                <a:cs typeface="Calibri"/>
              </a:rPr>
              <a:t>Org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z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po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seme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nz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emen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orno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</a:t>
            </a:r>
            <a:r>
              <a:rPr sz="450" spc="5" dirty="0">
                <a:latin typeface="Calibri"/>
                <a:cs typeface="Calibri"/>
              </a:rPr>
              <a:t>n	</a:t>
            </a:r>
            <a:r>
              <a:rPr sz="450" spc="-5" dirty="0">
                <a:latin typeface="Calibri"/>
                <a:cs typeface="Calibri"/>
              </a:rPr>
              <a:t>entorn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medi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nt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dibu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os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ta</a:t>
            </a:r>
            <a:r>
              <a:rPr sz="450" spc="-5" dirty="0">
                <a:latin typeface="Calibri"/>
                <a:cs typeface="Calibri"/>
              </a:rPr>
              <a:t>bl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sí</a:t>
            </a:r>
            <a:r>
              <a:rPr sz="450" spc="-5" dirty="0">
                <a:latin typeface="Calibri"/>
                <a:cs typeface="Calibri"/>
              </a:rPr>
              <a:t>mbo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pic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ogr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;</a:t>
            </a:r>
            <a:r>
              <a:rPr sz="450" spc="-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x</a:t>
            </a:r>
            <a:r>
              <a:rPr sz="450" spc="-5" dirty="0">
                <a:latin typeface="Calibri"/>
                <a:cs typeface="Calibri"/>
              </a:rPr>
              <a:t>pl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propósi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definid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represent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medi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nt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dibu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os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sí</a:t>
            </a:r>
            <a:r>
              <a:rPr sz="450" spc="-5" dirty="0">
                <a:latin typeface="Calibri"/>
                <a:cs typeface="Calibri"/>
              </a:rPr>
              <a:t>mbo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pic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ogr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		</a:t>
            </a:r>
            <a:r>
              <a:rPr sz="450" spc="-5" dirty="0">
                <a:latin typeface="Calibri"/>
                <a:cs typeface="Calibri"/>
              </a:rPr>
              <a:t>otr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person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engu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ern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ala</a:t>
            </a:r>
            <a:r>
              <a:rPr sz="450" spc="-5" dirty="0">
                <a:latin typeface="Calibri"/>
                <a:cs typeface="Calibri"/>
              </a:rPr>
              <a:t>br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  <a:p>
            <a:pPr marL="641311">
              <a:lnSpc>
                <a:spcPts val="509"/>
              </a:lnSpc>
            </a:pPr>
            <a:r>
              <a:rPr sz="450" spc="-5" dirty="0">
                <a:latin typeface="Calibri"/>
                <a:cs typeface="Calibri"/>
              </a:rPr>
              <a:t>cu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dro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spc="-5" dirty="0">
                <a:latin typeface="Calibri"/>
                <a:cs typeface="Calibri"/>
              </a:rPr>
              <a:t>b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senci</a:t>
            </a:r>
            <a:r>
              <a:rPr sz="450" spc="-10" dirty="0">
                <a:latin typeface="Calibri"/>
                <a:cs typeface="Calibri"/>
              </a:rPr>
              <a:t>lla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  <a:p>
            <a:pPr marL="57146" marR="12699" indent="1855359">
              <a:lnSpc>
                <a:spcPts val="560"/>
              </a:lnSpc>
              <a:tabLst>
                <a:tab pos="1991241" algn="l"/>
              </a:tabLst>
            </a:pPr>
            <a:r>
              <a:rPr sz="450" dirty="0">
                <a:latin typeface="Calibri"/>
                <a:cs typeface="Calibri"/>
              </a:rPr>
              <a:t>Ex</a:t>
            </a:r>
            <a:r>
              <a:rPr sz="450" spc="-5" dirty="0">
                <a:latin typeface="Calibri"/>
                <a:cs typeface="Calibri"/>
              </a:rPr>
              <a:t>per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men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ner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-5" dirty="0">
                <a:latin typeface="Calibri"/>
                <a:cs typeface="Calibri"/>
              </a:rPr>
              <a:t>bor</a:t>
            </a:r>
            <a:r>
              <a:rPr sz="450" spc="-10" dirty="0">
                <a:latin typeface="Calibri"/>
                <a:cs typeface="Calibri"/>
              </a:rPr>
              <a:t>ativa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emen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orn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Mezc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comb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emen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orn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i</a:t>
            </a:r>
            <a:r>
              <a:rPr sz="450" spc="-5" dirty="0">
                <a:latin typeface="Calibri"/>
                <a:cs typeface="Calibri"/>
              </a:rPr>
              <a:t>den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f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iv</a:t>
            </a:r>
            <a:r>
              <a:rPr sz="450" spc="-5" dirty="0">
                <a:latin typeface="Calibri"/>
                <a:cs typeface="Calibri"/>
              </a:rPr>
              <a:t>ers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,	</a:t>
            </a:r>
            <a:r>
              <a:rPr sz="675" spc="7" baseline="6172" dirty="0">
                <a:latin typeface="Calibri"/>
                <a:cs typeface="Calibri"/>
              </a:rPr>
              <a:t>y</a:t>
            </a:r>
            <a:r>
              <a:rPr sz="675" spc="-22" baseline="6172" dirty="0">
                <a:latin typeface="Calibri"/>
                <a:cs typeface="Calibri"/>
              </a:rPr>
              <a:t> </a:t>
            </a:r>
            <a:r>
              <a:rPr sz="675" baseline="6172" dirty="0">
                <a:latin typeface="Calibri"/>
                <a:cs typeface="Calibri"/>
              </a:rPr>
              <a:t>r</a:t>
            </a:r>
            <a:r>
              <a:rPr sz="675" spc="-7" baseline="6172" dirty="0">
                <a:latin typeface="Calibri"/>
                <a:cs typeface="Calibri"/>
              </a:rPr>
              <a:t>econoc</a:t>
            </a:r>
            <a:r>
              <a:rPr sz="675" spc="7" baseline="6172" dirty="0">
                <a:latin typeface="Calibri"/>
                <a:cs typeface="Calibri"/>
              </a:rPr>
              <a:t>e</a:t>
            </a:r>
            <a:r>
              <a:rPr sz="675" spc="-15" baseline="6172" dirty="0">
                <a:latin typeface="Calibri"/>
                <a:cs typeface="Calibri"/>
              </a:rPr>
              <a:t> </a:t>
            </a:r>
            <a:r>
              <a:rPr sz="675" spc="-7" baseline="6172" dirty="0">
                <a:latin typeface="Calibri"/>
                <a:cs typeface="Calibri"/>
              </a:rPr>
              <a:t>s</a:t>
            </a:r>
            <a:r>
              <a:rPr sz="675" baseline="6172" dirty="0">
                <a:latin typeface="Calibri"/>
                <a:cs typeface="Calibri"/>
              </a:rPr>
              <a:t>i</a:t>
            </a:r>
            <a:r>
              <a:rPr sz="675" spc="-15" baseline="6172" dirty="0">
                <a:latin typeface="Calibri"/>
                <a:cs typeface="Calibri"/>
              </a:rPr>
              <a:t> </a:t>
            </a:r>
            <a:r>
              <a:rPr sz="675" spc="-7" baseline="6172" dirty="0">
                <a:latin typeface="Calibri"/>
                <a:cs typeface="Calibri"/>
              </a:rPr>
              <a:t>h</a:t>
            </a:r>
            <a:r>
              <a:rPr sz="675" spc="-15" baseline="6172" dirty="0">
                <a:latin typeface="Calibri"/>
                <a:cs typeface="Calibri"/>
              </a:rPr>
              <a:t>a</a:t>
            </a:r>
            <a:r>
              <a:rPr sz="675" spc="7" baseline="6172" dirty="0">
                <a:latin typeface="Calibri"/>
                <a:cs typeface="Calibri"/>
              </a:rPr>
              <a:t>y</a:t>
            </a:r>
            <a:r>
              <a:rPr sz="675" spc="-22" baseline="6172" dirty="0">
                <a:latin typeface="Calibri"/>
                <a:cs typeface="Calibri"/>
              </a:rPr>
              <a:t> </a:t>
            </a:r>
            <a:r>
              <a:rPr sz="675" spc="-7" baseline="6172" dirty="0">
                <a:latin typeface="Calibri"/>
                <a:cs typeface="Calibri"/>
              </a:rPr>
              <a:t>c</a:t>
            </a:r>
            <a:r>
              <a:rPr sz="675" spc="-15" baseline="6172" dirty="0">
                <a:latin typeface="Calibri"/>
                <a:cs typeface="Calibri"/>
              </a:rPr>
              <a:t>a</a:t>
            </a:r>
            <a:r>
              <a:rPr sz="675" spc="-7" baseline="6172" dirty="0">
                <a:latin typeface="Calibri"/>
                <a:cs typeface="Calibri"/>
              </a:rPr>
              <a:t>mb</a:t>
            </a:r>
            <a:r>
              <a:rPr sz="675" spc="-15" baseline="6172" dirty="0">
                <a:latin typeface="Calibri"/>
                <a:cs typeface="Calibri"/>
              </a:rPr>
              <a:t>i</a:t>
            </a:r>
            <a:r>
              <a:rPr sz="675" spc="-7" baseline="6172" dirty="0">
                <a:latin typeface="Calibri"/>
                <a:cs typeface="Calibri"/>
              </a:rPr>
              <a:t>o</a:t>
            </a:r>
            <a:r>
              <a:rPr sz="675" spc="7" baseline="6172" dirty="0">
                <a:latin typeface="Calibri"/>
                <a:cs typeface="Calibri"/>
              </a:rPr>
              <a:t>s</a:t>
            </a:r>
            <a:r>
              <a:rPr sz="675" spc="-15" baseline="6172" dirty="0">
                <a:latin typeface="Calibri"/>
                <a:cs typeface="Calibri"/>
              </a:rPr>
              <a:t> </a:t>
            </a:r>
            <a:r>
              <a:rPr sz="675" spc="7" baseline="6172" dirty="0">
                <a:latin typeface="Calibri"/>
                <a:cs typeface="Calibri"/>
              </a:rPr>
              <a:t>o</a:t>
            </a:r>
            <a:r>
              <a:rPr sz="675" spc="-22" baseline="6172" dirty="0">
                <a:latin typeface="Calibri"/>
                <a:cs typeface="Calibri"/>
              </a:rPr>
              <a:t> </a:t>
            </a:r>
            <a:r>
              <a:rPr sz="675" spc="-15" baseline="6172" dirty="0">
                <a:latin typeface="Calibri"/>
                <a:cs typeface="Calibri"/>
              </a:rPr>
              <a:t>t</a:t>
            </a:r>
            <a:r>
              <a:rPr sz="675" baseline="6172" dirty="0">
                <a:latin typeface="Calibri"/>
                <a:cs typeface="Calibri"/>
              </a:rPr>
              <a:t>r</a:t>
            </a:r>
            <a:r>
              <a:rPr sz="675" spc="-15" baseline="6172" dirty="0">
                <a:latin typeface="Calibri"/>
                <a:cs typeface="Calibri"/>
              </a:rPr>
              <a:t>a</a:t>
            </a:r>
            <a:r>
              <a:rPr sz="675" spc="-7" baseline="6172" dirty="0">
                <a:latin typeface="Calibri"/>
                <a:cs typeface="Calibri"/>
              </a:rPr>
              <a:t>nsfo</a:t>
            </a:r>
            <a:r>
              <a:rPr sz="675" baseline="6172" dirty="0">
                <a:latin typeface="Calibri"/>
                <a:cs typeface="Calibri"/>
              </a:rPr>
              <a:t>r</a:t>
            </a:r>
            <a:r>
              <a:rPr sz="675" spc="-7" baseline="6172" dirty="0">
                <a:latin typeface="Calibri"/>
                <a:cs typeface="Calibri"/>
              </a:rPr>
              <a:t>m</a:t>
            </a:r>
            <a:r>
              <a:rPr sz="675" spc="-15" baseline="6172" dirty="0">
                <a:latin typeface="Calibri"/>
                <a:cs typeface="Calibri"/>
              </a:rPr>
              <a:t>a</a:t>
            </a:r>
            <a:r>
              <a:rPr sz="675" spc="-7" baseline="6172" dirty="0">
                <a:latin typeface="Calibri"/>
                <a:cs typeface="Calibri"/>
              </a:rPr>
              <a:t>c</a:t>
            </a:r>
            <a:r>
              <a:rPr sz="675" spc="-15" baseline="6172" dirty="0">
                <a:latin typeface="Calibri"/>
                <a:cs typeface="Calibri"/>
              </a:rPr>
              <a:t>i</a:t>
            </a:r>
            <a:r>
              <a:rPr sz="675" spc="-7" baseline="6172" dirty="0">
                <a:latin typeface="Calibri"/>
                <a:cs typeface="Calibri"/>
              </a:rPr>
              <a:t>one</a:t>
            </a:r>
            <a:r>
              <a:rPr sz="675" spc="7" baseline="6172" dirty="0">
                <a:latin typeface="Calibri"/>
                <a:cs typeface="Calibri"/>
              </a:rPr>
              <a:t>s</a:t>
            </a:r>
            <a:r>
              <a:rPr sz="675" spc="-15" baseline="6172" dirty="0">
                <a:latin typeface="Calibri"/>
                <a:cs typeface="Calibri"/>
              </a:rPr>
              <a:t> </a:t>
            </a:r>
            <a:r>
              <a:rPr sz="675" spc="-7" baseline="6172" dirty="0">
                <a:latin typeface="Calibri"/>
                <a:cs typeface="Calibri"/>
              </a:rPr>
              <a:t>e</a:t>
            </a:r>
            <a:r>
              <a:rPr sz="675" spc="7" baseline="6172" dirty="0">
                <a:latin typeface="Calibri"/>
                <a:cs typeface="Calibri"/>
              </a:rPr>
              <a:t>n</a:t>
            </a:r>
            <a:r>
              <a:rPr sz="675" spc="-15" baseline="6172" dirty="0">
                <a:latin typeface="Calibri"/>
                <a:cs typeface="Calibri"/>
              </a:rPr>
              <a:t> </a:t>
            </a:r>
            <a:r>
              <a:rPr sz="675" spc="-7" baseline="6172" dirty="0">
                <a:latin typeface="Calibri"/>
                <a:cs typeface="Calibri"/>
              </a:rPr>
              <a:t>e</a:t>
            </a:r>
            <a:r>
              <a:rPr sz="675" spc="-15" baseline="6172" dirty="0">
                <a:latin typeface="Calibri"/>
                <a:cs typeface="Calibri"/>
              </a:rPr>
              <a:t>ll</a:t>
            </a:r>
            <a:r>
              <a:rPr sz="675" spc="-7" baseline="6172" dirty="0">
                <a:latin typeface="Calibri"/>
                <a:cs typeface="Calibri"/>
              </a:rPr>
              <a:t>os</a:t>
            </a:r>
            <a:r>
              <a:rPr sz="675" baseline="6172" dirty="0">
                <a:latin typeface="Calibri"/>
                <a:cs typeface="Calibri"/>
              </a:rPr>
              <a:t>,</a:t>
            </a:r>
            <a:r>
              <a:rPr sz="675" spc="-15" baseline="6172" dirty="0">
                <a:latin typeface="Calibri"/>
                <a:cs typeface="Calibri"/>
              </a:rPr>
              <a:t> </a:t>
            </a:r>
            <a:r>
              <a:rPr sz="675" spc="-7" baseline="6172" dirty="0">
                <a:latin typeface="Calibri"/>
                <a:cs typeface="Calibri"/>
              </a:rPr>
              <a:t>m</a:t>
            </a:r>
            <a:r>
              <a:rPr sz="675" spc="-15" baseline="6172" dirty="0">
                <a:latin typeface="Calibri"/>
                <a:cs typeface="Calibri"/>
              </a:rPr>
              <a:t>a</a:t>
            </a:r>
            <a:r>
              <a:rPr sz="675" spc="-7" baseline="6172" dirty="0">
                <a:latin typeface="Calibri"/>
                <a:cs typeface="Calibri"/>
              </a:rPr>
              <a:t>n</a:t>
            </a:r>
            <a:r>
              <a:rPr sz="675" spc="-15" baseline="6172" dirty="0">
                <a:latin typeface="Calibri"/>
                <a:cs typeface="Calibri"/>
              </a:rPr>
              <a:t>t</a:t>
            </a:r>
            <a:r>
              <a:rPr sz="675" spc="-7" baseline="6172" dirty="0">
                <a:latin typeface="Calibri"/>
                <a:cs typeface="Calibri"/>
              </a:rPr>
              <a:t>en</a:t>
            </a:r>
            <a:r>
              <a:rPr sz="675" spc="-15" baseline="6172" dirty="0">
                <a:latin typeface="Calibri"/>
                <a:cs typeface="Calibri"/>
              </a:rPr>
              <a:t>i</a:t>
            </a:r>
            <a:r>
              <a:rPr sz="675" spc="-7" baseline="6172" dirty="0">
                <a:latin typeface="Calibri"/>
                <a:cs typeface="Calibri"/>
              </a:rPr>
              <a:t>end</a:t>
            </a:r>
            <a:r>
              <a:rPr sz="675" spc="7" baseline="6172" dirty="0">
                <a:latin typeface="Calibri"/>
                <a:cs typeface="Calibri"/>
              </a:rPr>
              <a:t>o</a:t>
            </a:r>
            <a:endParaRPr sz="675" baseline="6172">
              <a:latin typeface="Calibri"/>
              <a:cs typeface="Calibri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3640391" y="9769823"/>
            <a:ext cx="2499360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>
              <a:tabLst>
                <a:tab pos="1982986" algn="l"/>
              </a:tabLst>
            </a:pPr>
            <a:r>
              <a:rPr sz="450" spc="-5" dirty="0">
                <a:latin typeface="Calibri"/>
                <a:cs typeface="Calibri"/>
              </a:rPr>
              <a:t>siguiend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norm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segurid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dirty="0">
                <a:latin typeface="Calibri"/>
                <a:cs typeface="Calibri"/>
              </a:rPr>
              <a:t>.	</a:t>
            </a:r>
            <a:r>
              <a:rPr sz="450" spc="-5" dirty="0">
                <a:latin typeface="Calibri"/>
                <a:cs typeface="Calibri"/>
              </a:rPr>
              <a:t>norm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segurid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5042636" y="9084023"/>
            <a:ext cx="1667510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10" dirty="0">
                <a:latin typeface="Calibri"/>
                <a:cs typeface="Calibri"/>
              </a:rPr>
              <a:t>Dial</a:t>
            </a:r>
            <a:r>
              <a:rPr sz="450" spc="-5" dirty="0">
                <a:latin typeface="Calibri"/>
                <a:cs typeface="Calibri"/>
              </a:rPr>
              <a:t>og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def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cr</a:t>
            </a:r>
            <a:r>
              <a:rPr sz="450" spc="-10" dirty="0">
                <a:latin typeface="Calibri"/>
                <a:cs typeface="Calibri"/>
              </a:rPr>
              <a:t>it</a:t>
            </a:r>
            <a:r>
              <a:rPr sz="450" spc="-5" dirty="0">
                <a:latin typeface="Calibri"/>
                <a:cs typeface="Calibri"/>
              </a:rPr>
              <a:t>er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f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ó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5063276" y="9354958"/>
            <a:ext cx="1624965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-5" dirty="0">
                <a:latin typeface="Calibri"/>
                <a:cs typeface="Calibri"/>
              </a:rPr>
              <a:t>bor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i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erpre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reg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org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z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emen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dirty="0">
                <a:latin typeface="Calibri"/>
                <a:cs typeface="Calibri"/>
              </a:rPr>
              <a:t>l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5002125" y="9904534"/>
            <a:ext cx="1746885" cy="2921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635" algn="ctr">
              <a:lnSpc>
                <a:spcPct val="101099"/>
              </a:lnSpc>
            </a:pPr>
            <a:r>
              <a:rPr sz="450" spc="-10" dirty="0">
                <a:latin typeface="Calibri"/>
                <a:cs typeface="Calibri"/>
              </a:rPr>
              <a:t>U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herr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iv</a:t>
            </a:r>
            <a:r>
              <a:rPr sz="450" spc="-5" dirty="0">
                <a:latin typeface="Calibri"/>
                <a:cs typeface="Calibri"/>
              </a:rPr>
              <a:t>ers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it</a:t>
            </a:r>
            <a:r>
              <a:rPr sz="450" spc="-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x</a:t>
            </a:r>
            <a:r>
              <a:rPr sz="450" spc="-5" dirty="0">
                <a:latin typeface="Calibri"/>
                <a:cs typeface="Calibri"/>
              </a:rPr>
              <a:t>per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men</a:t>
            </a:r>
            <a:r>
              <a:rPr sz="450" spc="-10" dirty="0">
                <a:latin typeface="Calibri"/>
                <a:cs typeface="Calibri"/>
              </a:rPr>
              <a:t>tal</a:t>
            </a:r>
            <a:r>
              <a:rPr sz="450" spc="-5" dirty="0">
                <a:latin typeface="Calibri"/>
                <a:cs typeface="Calibri"/>
              </a:rPr>
              <a:t>es</a:t>
            </a:r>
            <a:r>
              <a:rPr sz="450" dirty="0">
                <a:latin typeface="Calibri"/>
                <a:cs typeface="Calibri"/>
              </a:rPr>
              <a:t>:</a:t>
            </a:r>
            <a:r>
              <a:rPr sz="450" spc="-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up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,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croscop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go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eros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va</a:t>
            </a:r>
            <a:r>
              <a:rPr sz="450" spc="-5" dirty="0">
                <a:latin typeface="Calibri"/>
                <a:cs typeface="Calibri"/>
              </a:rPr>
              <a:t>so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med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dores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b</a:t>
            </a:r>
            <a:r>
              <a:rPr sz="450" spc="-10" dirty="0">
                <a:latin typeface="Calibri"/>
                <a:cs typeface="Calibri"/>
              </a:rPr>
              <a:t>ala</a:t>
            </a:r>
            <a:r>
              <a:rPr sz="450" spc="-5" dirty="0">
                <a:latin typeface="Calibri"/>
                <a:cs typeface="Calibri"/>
              </a:rPr>
              <a:t>nz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t</a:t>
            </a:r>
            <a:r>
              <a:rPr sz="450" spc="-5" dirty="0">
                <a:latin typeface="Calibri"/>
                <a:cs typeface="Calibri"/>
              </a:rPr>
              <a:t>ermóme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ro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lám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, </a:t>
            </a:r>
            <a:r>
              <a:rPr sz="450" spc="-5" dirty="0">
                <a:latin typeface="Calibri"/>
                <a:cs typeface="Calibri"/>
              </a:rPr>
              <a:t>cern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dores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ros</a:t>
            </a:r>
            <a:r>
              <a:rPr sz="450" dirty="0">
                <a:latin typeface="Calibri"/>
                <a:cs typeface="Calibri"/>
              </a:rPr>
              <a:t>.                                                                          </a:t>
            </a:r>
            <a:r>
              <a:rPr sz="450" spc="-10" dirty="0">
                <a:latin typeface="Calibri"/>
                <a:cs typeface="Calibri"/>
              </a:rPr>
              <a:t>D</a:t>
            </a:r>
            <a:r>
              <a:rPr sz="450" spc="-5" dirty="0">
                <a:latin typeface="Calibri"/>
                <a:cs typeface="Calibri"/>
              </a:rPr>
              <a:t>escr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b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er</a:t>
            </a:r>
            <a:r>
              <a:rPr sz="450" spc="-10" dirty="0">
                <a:latin typeface="Calibri"/>
                <a:cs typeface="Calibri"/>
              </a:rPr>
              <a:t>í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er</a:t>
            </a:r>
            <a:r>
              <a:rPr sz="450" spc="-10" dirty="0">
                <a:latin typeface="Calibri"/>
                <a:cs typeface="Calibri"/>
              </a:rPr>
              <a:t>ial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orno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34" name="object 134"/>
          <p:cNvSpPr txBox="1"/>
          <p:nvPr/>
        </p:nvSpPr>
        <p:spPr>
          <a:xfrm>
            <a:off x="154817" y="10630923"/>
            <a:ext cx="1215390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80964" marR="12699" indent="-168265">
              <a:lnSpc>
                <a:spcPts val="530"/>
              </a:lnSpc>
            </a:pPr>
            <a:r>
              <a:rPr sz="450" spc="-10" dirty="0">
                <a:latin typeface="Calibri"/>
                <a:cs typeface="Calibri"/>
              </a:rPr>
              <a:t>Ca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er</a:t>
            </a:r>
            <a:r>
              <a:rPr sz="450" spc="-10" dirty="0">
                <a:latin typeface="Calibri"/>
                <a:cs typeface="Calibri"/>
              </a:rPr>
              <a:t>í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compor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mat</a:t>
            </a:r>
            <a:r>
              <a:rPr sz="450" spc="-5" dirty="0">
                <a:latin typeface="Calibri"/>
                <a:cs typeface="Calibri"/>
              </a:rPr>
              <a:t>er</a:t>
            </a:r>
            <a:r>
              <a:rPr sz="450" spc="-10" dirty="0">
                <a:latin typeface="Calibri"/>
                <a:cs typeface="Calibri"/>
              </a:rPr>
              <a:t>ial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orn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soc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ocu</a:t>
            </a:r>
            <a:r>
              <a:rPr sz="450" spc="-10" dirty="0">
                <a:latin typeface="Calibri"/>
                <a:cs typeface="Calibri"/>
              </a:rPr>
              <a:t>lt</a:t>
            </a:r>
            <a:r>
              <a:rPr sz="450" spc="-5" dirty="0">
                <a:latin typeface="Calibri"/>
                <a:cs typeface="Calibri"/>
              </a:rPr>
              <a:t>ur</a:t>
            </a:r>
            <a:r>
              <a:rPr sz="450" spc="-10" dirty="0">
                <a:latin typeface="Calibri"/>
                <a:cs typeface="Calibri"/>
              </a:rPr>
              <a:t>al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1529996" y="10390915"/>
            <a:ext cx="1450340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51121" marR="12699" indent="-139057">
              <a:lnSpc>
                <a:spcPts val="530"/>
              </a:lnSpc>
            </a:pPr>
            <a:r>
              <a:rPr sz="450" spc="-5" dirty="0">
                <a:latin typeface="Calibri"/>
                <a:cs typeface="Calibri"/>
              </a:rPr>
              <a:t>Obser</a:t>
            </a:r>
            <a:r>
              <a:rPr sz="450" spc="-10" dirty="0">
                <a:latin typeface="Calibri"/>
                <a:cs typeface="Calibri"/>
              </a:rPr>
              <a:t>v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x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er</a:t>
            </a:r>
            <a:r>
              <a:rPr sz="450" spc="-10" dirty="0">
                <a:latin typeface="Calibri"/>
                <a:cs typeface="Calibri"/>
              </a:rPr>
              <a:t>ial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es</a:t>
            </a:r>
            <a:r>
              <a:rPr sz="450" spc="-10" dirty="0">
                <a:latin typeface="Calibri"/>
                <a:cs typeface="Calibri"/>
              </a:rPr>
              <a:t>tá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hecho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etos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av</a:t>
            </a:r>
            <a:r>
              <a:rPr sz="450" spc="-5" dirty="0">
                <a:latin typeface="Calibri"/>
                <a:cs typeface="Calibri"/>
              </a:rPr>
              <a:t>é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uego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tivi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iv</a:t>
            </a:r>
            <a:r>
              <a:rPr sz="450" spc="-5" dirty="0">
                <a:latin typeface="Calibri"/>
                <a:cs typeface="Calibri"/>
              </a:rPr>
              <a:t>ers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1503011" y="10598350"/>
            <a:ext cx="1504315" cy="2152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ts val="530"/>
              </a:lnSpc>
            </a:pP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econoc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emen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al</a:t>
            </a:r>
            <a:r>
              <a:rPr sz="450" spc="-5" dirty="0">
                <a:latin typeface="Calibri"/>
                <a:cs typeface="Calibri"/>
              </a:rPr>
              <a:t>gun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í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cons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enci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form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ta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ño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or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x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ur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al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b</a:t>
            </a:r>
            <a:r>
              <a:rPr sz="450" spc="-10" dirty="0">
                <a:latin typeface="Calibri"/>
                <a:cs typeface="Calibri"/>
              </a:rPr>
              <a:t>ili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i </a:t>
            </a:r>
            <a:r>
              <a:rPr sz="450" spc="-5" dirty="0">
                <a:latin typeface="Calibri"/>
                <a:cs typeface="Calibri"/>
              </a:rPr>
              <a:t>pro</a:t>
            </a:r>
            <a:r>
              <a:rPr sz="450" spc="-10" dirty="0">
                <a:latin typeface="Calibri"/>
                <a:cs typeface="Calibri"/>
              </a:rPr>
              <a:t>v</a:t>
            </a:r>
            <a:r>
              <a:rPr sz="450" spc="-5" dirty="0">
                <a:latin typeface="Calibri"/>
                <a:cs typeface="Calibri"/>
              </a:rPr>
              <a:t>iene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tur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lez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br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ó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hum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no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1486308" y="10862619"/>
            <a:ext cx="1537970" cy="1587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71440" marR="12699" indent="-158741">
              <a:lnSpc>
                <a:spcPct val="104900"/>
              </a:lnSpc>
            </a:pPr>
            <a:r>
              <a:rPr sz="450" dirty="0">
                <a:latin typeface="Calibri"/>
                <a:cs typeface="Calibri"/>
              </a:rPr>
              <a:t>E</a:t>
            </a:r>
            <a:r>
              <a:rPr sz="450" spc="-5" dirty="0">
                <a:latin typeface="Calibri"/>
                <a:cs typeface="Calibri"/>
              </a:rPr>
              <a:t>scuch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son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do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produce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orn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reproduc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al</a:t>
            </a:r>
            <a:r>
              <a:rPr sz="450" spc="-5" dirty="0">
                <a:latin typeface="Calibri"/>
                <a:cs typeface="Calibri"/>
              </a:rPr>
              <a:t>gun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cuerp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os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3064859" y="10215616"/>
            <a:ext cx="1916430" cy="2914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100800"/>
              </a:lnSpc>
            </a:pPr>
            <a:r>
              <a:rPr sz="450" dirty="0">
                <a:latin typeface="Calibri"/>
                <a:cs typeface="Calibri"/>
              </a:rPr>
              <a:t>P</a:t>
            </a:r>
            <a:r>
              <a:rPr sz="450" spc="-5" dirty="0">
                <a:latin typeface="Calibri"/>
                <a:cs typeface="Calibri"/>
              </a:rPr>
              <a:t>erc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b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descr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b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cóm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mb</a:t>
            </a:r>
            <a:r>
              <a:rPr sz="450" spc="-10" dirty="0">
                <a:latin typeface="Calibri"/>
                <a:cs typeface="Calibri"/>
              </a:rPr>
              <a:t>ia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er</a:t>
            </a:r>
            <a:r>
              <a:rPr sz="450" spc="-10" dirty="0">
                <a:latin typeface="Calibri"/>
                <a:cs typeface="Calibri"/>
              </a:rPr>
              <a:t>ial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ur</a:t>
            </a:r>
            <a:r>
              <a:rPr sz="450" spc="-10" dirty="0">
                <a:latin typeface="Calibri"/>
                <a:cs typeface="Calibri"/>
              </a:rPr>
              <a:t>al</a:t>
            </a:r>
            <a:r>
              <a:rPr sz="450" spc="-5" dirty="0">
                <a:latin typeface="Calibri"/>
                <a:cs typeface="Calibri"/>
              </a:rPr>
              <a:t>ez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entorno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nipul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modif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condic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ones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model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dirty="0">
                <a:latin typeface="Calibri"/>
                <a:cs typeface="Calibri"/>
              </a:rPr>
              <a:t>l </a:t>
            </a:r>
            <a:r>
              <a:rPr sz="450" spc="-5" dirty="0">
                <a:latin typeface="Calibri"/>
                <a:cs typeface="Calibri"/>
              </a:rPr>
              <a:t>obser</a:t>
            </a:r>
            <a:r>
              <a:rPr sz="450" spc="-10" dirty="0">
                <a:latin typeface="Calibri"/>
                <a:cs typeface="Calibri"/>
              </a:rPr>
              <a:t>va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cóm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derr</a:t>
            </a:r>
            <a:r>
              <a:rPr sz="450" spc="-10" dirty="0">
                <a:latin typeface="Calibri"/>
                <a:cs typeface="Calibri"/>
              </a:rPr>
              <a:t>it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he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i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dirty="0">
                <a:latin typeface="Calibri"/>
                <a:cs typeface="Calibri"/>
              </a:rPr>
              <a:t>ja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so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cóm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mezc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los</a:t>
            </a:r>
            <a:r>
              <a:rPr sz="450" spc="-10" dirty="0">
                <a:latin typeface="Calibri"/>
                <a:cs typeface="Calibri"/>
              </a:rPr>
              <a:t> in</a:t>
            </a:r>
            <a:r>
              <a:rPr sz="450" spc="-5" dirty="0">
                <a:latin typeface="Calibri"/>
                <a:cs typeface="Calibri"/>
              </a:rPr>
              <a:t>gredien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h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u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tel.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3059334" y="10562367"/>
            <a:ext cx="1927860" cy="2152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ts val="530"/>
              </a:lnSpc>
            </a:pPr>
            <a:r>
              <a:rPr sz="450" dirty="0">
                <a:latin typeface="Calibri"/>
                <a:cs typeface="Calibri"/>
              </a:rPr>
              <a:t>Ex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er</a:t>
            </a:r>
            <a:r>
              <a:rPr sz="450" spc="-10" dirty="0">
                <a:latin typeface="Calibri"/>
                <a:cs typeface="Calibri"/>
              </a:rPr>
              <a:t>í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er</a:t>
            </a:r>
            <a:r>
              <a:rPr sz="450" spc="-10" dirty="0">
                <a:latin typeface="Calibri"/>
                <a:cs typeface="Calibri"/>
              </a:rPr>
              <a:t>ial</a:t>
            </a:r>
            <a:r>
              <a:rPr sz="450" spc="-5" dirty="0">
                <a:latin typeface="Calibri"/>
                <a:cs typeface="Calibri"/>
              </a:rPr>
              <a:t>es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den</a:t>
            </a:r>
            <a:r>
              <a:rPr sz="450" spc="-10" dirty="0">
                <a:latin typeface="Calibri"/>
                <a:cs typeface="Calibri"/>
              </a:rPr>
              <a:t>tifi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compor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l </a:t>
            </a:r>
            <a:r>
              <a:rPr sz="450" spc="-5" dirty="0">
                <a:latin typeface="Calibri"/>
                <a:cs typeface="Calibri"/>
              </a:rPr>
              <a:t>comb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recurso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tí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icos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spc="-5" dirty="0">
                <a:latin typeface="Calibri"/>
                <a:cs typeface="Calibri"/>
              </a:rPr>
              <a:t>ct</a:t>
            </a:r>
            <a:r>
              <a:rPr sz="450" spc="-10" dirty="0">
                <a:latin typeface="Calibri"/>
                <a:cs typeface="Calibri"/>
              </a:rPr>
              <a:t>ivi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tal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mode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cons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ru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dirty="0">
                <a:latin typeface="Calibri"/>
                <a:cs typeface="Calibri"/>
              </a:rPr>
              <a:t>, </a:t>
            </a:r>
            <a:r>
              <a:rPr sz="450" spc="-5" dirty="0">
                <a:latin typeface="Calibri"/>
                <a:cs typeface="Calibri"/>
              </a:rPr>
              <a:t>dibu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ore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pint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3110898" y="10837530"/>
            <a:ext cx="182562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56201" marR="12699" indent="-144136">
              <a:lnSpc>
                <a:spcPts val="530"/>
              </a:lnSpc>
            </a:pPr>
            <a:r>
              <a:rPr sz="450" spc="-5" dirty="0">
                <a:latin typeface="Calibri"/>
                <a:cs typeface="Calibri"/>
              </a:rPr>
              <a:t>Iden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f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uso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dem</a:t>
            </a:r>
            <a:r>
              <a:rPr sz="450" spc="-10" dirty="0">
                <a:latin typeface="Calibri"/>
                <a:cs typeface="Calibri"/>
              </a:rPr>
              <a:t>á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person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mat</a:t>
            </a:r>
            <a:r>
              <a:rPr sz="450" spc="-5" dirty="0">
                <a:latin typeface="Calibri"/>
                <a:cs typeface="Calibri"/>
              </a:rPr>
              <a:t>er</a:t>
            </a:r>
            <a:r>
              <a:rPr sz="450" spc="-10" dirty="0">
                <a:latin typeface="Calibri"/>
                <a:cs typeface="Calibri"/>
              </a:rPr>
              <a:t>ial</a:t>
            </a:r>
            <a:r>
              <a:rPr sz="450" spc="-5" dirty="0">
                <a:latin typeface="Calibri"/>
                <a:cs typeface="Calibri"/>
              </a:rPr>
              <a:t>es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func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ó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er</a:t>
            </a:r>
            <a:r>
              <a:rPr sz="450" spc="-10" dirty="0">
                <a:latin typeface="Calibri"/>
                <a:cs typeface="Calibri"/>
              </a:rPr>
              <a:t>í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x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uso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3087084" y="11034069"/>
            <a:ext cx="1873250" cy="1587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590515" marR="12699" indent="-577815">
              <a:lnSpc>
                <a:spcPct val="104900"/>
              </a:lnSpc>
            </a:pPr>
            <a:r>
              <a:rPr sz="450" spc="-5" dirty="0">
                <a:latin typeface="Calibri"/>
                <a:cs typeface="Calibri"/>
              </a:rPr>
              <a:t>Iden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f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dónd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pro</a:t>
            </a:r>
            <a:r>
              <a:rPr sz="450" spc="-10" dirty="0">
                <a:latin typeface="Calibri"/>
                <a:cs typeface="Calibri"/>
              </a:rPr>
              <a:t>vi</a:t>
            </a:r>
            <a:r>
              <a:rPr sz="450" spc="-5" dirty="0">
                <a:latin typeface="Calibri"/>
                <a:cs typeface="Calibri"/>
              </a:rPr>
              <a:t>ene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al</a:t>
            </a:r>
            <a:r>
              <a:rPr sz="450" spc="-5" dirty="0">
                <a:latin typeface="Calibri"/>
                <a:cs typeface="Calibri"/>
              </a:rPr>
              <a:t>guno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son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do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orn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cu</a:t>
            </a:r>
            <a:r>
              <a:rPr sz="450" spc="-10" dirty="0">
                <a:latin typeface="Calibri"/>
                <a:cs typeface="Calibri"/>
              </a:rPr>
              <a:t>á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fuen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sonor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i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it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reproduce.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5049020" y="10245398"/>
            <a:ext cx="1654175" cy="1587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33342" marR="12699" indent="-120643">
              <a:lnSpc>
                <a:spcPct val="104900"/>
              </a:lnSpc>
            </a:pPr>
            <a:r>
              <a:rPr sz="450" dirty="0">
                <a:latin typeface="Calibri"/>
                <a:cs typeface="Calibri"/>
              </a:rPr>
              <a:t>Ex</a:t>
            </a:r>
            <a:r>
              <a:rPr sz="450" spc="-5" dirty="0">
                <a:latin typeface="Calibri"/>
                <a:cs typeface="Calibri"/>
              </a:rPr>
              <a:t>per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men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reconoce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er</a:t>
            </a:r>
            <a:r>
              <a:rPr sz="450" spc="-10" dirty="0">
                <a:latin typeface="Calibri"/>
                <a:cs typeface="Calibri"/>
              </a:rPr>
              <a:t>í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propied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nipul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combin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nsform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os.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4995805" y="10459494"/>
            <a:ext cx="1760220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87949" marR="12699" indent="-175884">
              <a:lnSpc>
                <a:spcPts val="530"/>
              </a:lnSpc>
            </a:pPr>
            <a:r>
              <a:rPr sz="450" dirty="0">
                <a:latin typeface="Calibri"/>
                <a:cs typeface="Calibri"/>
              </a:rPr>
              <a:t>Ex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li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resu</a:t>
            </a:r>
            <a:r>
              <a:rPr sz="450" spc="-10" dirty="0">
                <a:latin typeface="Calibri"/>
                <a:cs typeface="Calibri"/>
              </a:rPr>
              <a:t>lta</a:t>
            </a:r>
            <a:r>
              <a:rPr sz="450" spc="-5" dirty="0">
                <a:latin typeface="Calibri"/>
                <a:cs typeface="Calibri"/>
              </a:rPr>
              <a:t>do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x</a:t>
            </a:r>
            <a:r>
              <a:rPr sz="450" spc="-5" dirty="0">
                <a:latin typeface="Calibri"/>
                <a:cs typeface="Calibri"/>
              </a:rPr>
              <a:t>per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men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h</a:t>
            </a:r>
            <a:r>
              <a:rPr sz="450" spc="-10" dirty="0">
                <a:latin typeface="Calibri"/>
                <a:cs typeface="Calibri"/>
              </a:rPr>
              <a:t>alla</a:t>
            </a:r>
            <a:r>
              <a:rPr sz="450" spc="-5" dirty="0">
                <a:latin typeface="Calibri"/>
                <a:cs typeface="Calibri"/>
              </a:rPr>
              <a:t>zgo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res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conf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rm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modif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suposic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ini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iales.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44" name="object 144"/>
          <p:cNvSpPr txBox="1"/>
          <p:nvPr/>
        </p:nvSpPr>
        <p:spPr>
          <a:xfrm>
            <a:off x="4998220" y="10666929"/>
            <a:ext cx="1755775" cy="2152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635" algn="ctr">
              <a:lnSpc>
                <a:spcPts val="530"/>
              </a:lnSpc>
            </a:pP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econoc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comun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fe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ne</a:t>
            </a:r>
            <a:r>
              <a:rPr sz="450" spc="5" dirty="0">
                <a:latin typeface="Calibri"/>
                <a:cs typeface="Calibri"/>
              </a:rPr>
              <a:t>ra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mat</a:t>
            </a:r>
            <a:r>
              <a:rPr sz="450" spc="-5" dirty="0">
                <a:latin typeface="Calibri"/>
                <a:cs typeface="Calibri"/>
              </a:rPr>
              <a:t>er</a:t>
            </a:r>
            <a:r>
              <a:rPr sz="450" spc="-10" dirty="0">
                <a:latin typeface="Calibri"/>
                <a:cs typeface="Calibri"/>
              </a:rPr>
              <a:t>ial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prop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cu</a:t>
            </a:r>
            <a:r>
              <a:rPr sz="450" spc="-10" dirty="0">
                <a:latin typeface="Calibri"/>
                <a:cs typeface="Calibri"/>
              </a:rPr>
              <a:t>lt</a:t>
            </a:r>
            <a:r>
              <a:rPr sz="450" spc="-5" dirty="0">
                <a:latin typeface="Calibri"/>
                <a:cs typeface="Calibri"/>
              </a:rPr>
              <a:t>ur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:</a:t>
            </a:r>
            <a:r>
              <a:rPr sz="450" spc="-5" dirty="0">
                <a:latin typeface="Calibri"/>
                <a:cs typeface="Calibri"/>
              </a:rPr>
              <a:t> e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-5" dirty="0">
                <a:latin typeface="Calibri"/>
                <a:cs typeface="Calibri"/>
              </a:rPr>
              <a:t>bor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ía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pe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b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rr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rc</a:t>
            </a:r>
            <a:r>
              <a:rPr sz="450" spc="-10" dirty="0">
                <a:latin typeface="Calibri"/>
                <a:cs typeface="Calibri"/>
              </a:rPr>
              <a:t>illa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-5" dirty="0">
                <a:latin typeface="Calibri"/>
                <a:cs typeface="Calibri"/>
              </a:rPr>
              <a:t>bor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x</a:t>
            </a:r>
            <a:r>
              <a:rPr sz="450" spc="-10" dirty="0">
                <a:latin typeface="Calibri"/>
                <a:cs typeface="Calibri"/>
              </a:rPr>
              <a:t>til</a:t>
            </a:r>
            <a:r>
              <a:rPr sz="450" spc="-5" dirty="0">
                <a:latin typeface="Calibri"/>
                <a:cs typeface="Calibri"/>
              </a:rPr>
              <a:t>es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rop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h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bord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feren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mat</a:t>
            </a:r>
            <a:r>
              <a:rPr sz="450" spc="-5" dirty="0">
                <a:latin typeface="Calibri"/>
                <a:cs typeface="Calibri"/>
              </a:rPr>
              <a:t>er</a:t>
            </a:r>
            <a:r>
              <a:rPr sz="450" spc="-10" dirty="0">
                <a:latin typeface="Calibri"/>
                <a:cs typeface="Calibri"/>
              </a:rPr>
              <a:t>ial</a:t>
            </a:r>
            <a:r>
              <a:rPr sz="450" spc="-5" dirty="0">
                <a:latin typeface="Calibri"/>
                <a:cs typeface="Calibri"/>
              </a:rPr>
              <a:t>es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45" name="object 145"/>
          <p:cNvSpPr txBox="1"/>
          <p:nvPr/>
        </p:nvSpPr>
        <p:spPr>
          <a:xfrm>
            <a:off x="5071243" y="10931198"/>
            <a:ext cx="1609090" cy="1587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699728" marR="12699" indent="-687664">
              <a:lnSpc>
                <a:spcPct val="104900"/>
              </a:lnSpc>
            </a:pPr>
            <a:r>
              <a:rPr sz="450" spc="-10" dirty="0">
                <a:latin typeface="Calibri"/>
                <a:cs typeface="Calibri"/>
              </a:rPr>
              <a:t>Di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ngu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er</a:t>
            </a:r>
            <a:r>
              <a:rPr sz="450" spc="-10" dirty="0">
                <a:latin typeface="Calibri"/>
                <a:cs typeface="Calibri"/>
              </a:rPr>
              <a:t>ial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at</a:t>
            </a:r>
            <a:r>
              <a:rPr sz="450" spc="-5" dirty="0">
                <a:latin typeface="Calibri"/>
                <a:cs typeface="Calibri"/>
              </a:rPr>
              <a:t>ur</a:t>
            </a:r>
            <a:r>
              <a:rPr sz="450" spc="-10" dirty="0">
                <a:latin typeface="Calibri"/>
                <a:cs typeface="Calibri"/>
              </a:rPr>
              <a:t>al</a:t>
            </a:r>
            <a:r>
              <a:rPr sz="450" spc="-5" dirty="0">
                <a:latin typeface="Calibri"/>
                <a:cs typeface="Calibri"/>
              </a:rPr>
              <a:t>ez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br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po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se</a:t>
            </a:r>
            <a:r>
              <a:rPr sz="450" dirty="0">
                <a:latin typeface="Calibri"/>
                <a:cs typeface="Calibri"/>
              </a:rPr>
              <a:t>r </a:t>
            </a:r>
            <a:r>
              <a:rPr sz="450" spc="-5" dirty="0">
                <a:latin typeface="Calibri"/>
                <a:cs typeface="Calibri"/>
              </a:rPr>
              <a:t>hum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no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46" name="object 146"/>
          <p:cNvSpPr txBox="1"/>
          <p:nvPr/>
        </p:nvSpPr>
        <p:spPr>
          <a:xfrm>
            <a:off x="4976757" y="11141512"/>
            <a:ext cx="1798955" cy="2908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100699"/>
              </a:lnSpc>
            </a:pPr>
            <a:r>
              <a:rPr sz="450" dirty="0">
                <a:latin typeface="Calibri"/>
                <a:cs typeface="Calibri"/>
              </a:rPr>
              <a:t>Ex</a:t>
            </a:r>
            <a:r>
              <a:rPr sz="450" spc="-5" dirty="0">
                <a:latin typeface="Calibri"/>
                <a:cs typeface="Calibri"/>
              </a:rPr>
              <a:t>per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men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iv</a:t>
            </a:r>
            <a:r>
              <a:rPr sz="450" spc="-5" dirty="0">
                <a:latin typeface="Calibri"/>
                <a:cs typeface="Calibri"/>
              </a:rPr>
              <a:t>erso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ns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rumen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mus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al</a:t>
            </a:r>
            <a:r>
              <a:rPr sz="450" spc="-5" dirty="0">
                <a:latin typeface="Calibri"/>
                <a:cs typeface="Calibri"/>
              </a:rPr>
              <a:t>es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produc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comb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d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feren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son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dos</a:t>
            </a:r>
            <a:r>
              <a:rPr sz="450" dirty="0">
                <a:latin typeface="Calibri"/>
                <a:cs typeface="Calibri"/>
              </a:rPr>
              <a:t>.                                                                        </a:t>
            </a:r>
            <a:r>
              <a:rPr sz="450" spc="-5" dirty="0">
                <a:latin typeface="Calibri"/>
                <a:cs typeface="Calibri"/>
              </a:rPr>
              <a:t>Ind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g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cerc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func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ugue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ef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tecno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óg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isti</a:t>
            </a:r>
            <a:r>
              <a:rPr sz="450" spc="-5" dirty="0">
                <a:latin typeface="Calibri"/>
                <a:cs typeface="Calibri"/>
              </a:rPr>
              <a:t>nto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conte</a:t>
            </a:r>
            <a:r>
              <a:rPr sz="450" dirty="0">
                <a:latin typeface="Calibri"/>
                <a:cs typeface="Calibri"/>
              </a:rPr>
              <a:t>x</a:t>
            </a:r>
            <a:r>
              <a:rPr sz="450" spc="-5" dirty="0">
                <a:latin typeface="Calibri"/>
                <a:cs typeface="Calibri"/>
              </a:rPr>
              <a:t>to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reconoc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benef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47" name="object 147"/>
          <p:cNvSpPr txBox="1"/>
          <p:nvPr/>
        </p:nvSpPr>
        <p:spPr>
          <a:xfrm>
            <a:off x="91316" y="11559016"/>
            <a:ext cx="1342390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77478" marR="12699" indent="-265414">
              <a:lnSpc>
                <a:spcPts val="530"/>
              </a:lnSpc>
            </a:pP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ef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t</a:t>
            </a:r>
            <a:r>
              <a:rPr sz="450" spc="-5" dirty="0">
                <a:latin typeface="Calibri"/>
                <a:cs typeface="Calibri"/>
              </a:rPr>
              <a:t>ecno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óg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me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or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ilita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v</a:t>
            </a:r>
            <a:r>
              <a:rPr sz="450" spc="-5" dirty="0">
                <a:latin typeface="Calibri"/>
                <a:cs typeface="Calibri"/>
              </a:rPr>
              <a:t>id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m</a:t>
            </a:r>
            <a:r>
              <a:rPr sz="450" spc="-10" dirty="0">
                <a:latin typeface="Calibri"/>
                <a:cs typeface="Calibri"/>
              </a:rPr>
              <a:t>ilia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comunid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48" name="object 148"/>
          <p:cNvSpPr txBox="1"/>
          <p:nvPr/>
        </p:nvSpPr>
        <p:spPr>
          <a:xfrm>
            <a:off x="1472023" y="11315687"/>
            <a:ext cx="3512185" cy="1517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62226"/>
            <a:r>
              <a:rPr sz="450" spc="-10" dirty="0">
                <a:latin typeface="Calibri"/>
                <a:cs typeface="Calibri"/>
              </a:rPr>
              <a:t>U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vi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ugue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fa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t</a:t>
            </a:r>
            <a:r>
              <a:rPr sz="450" spc="-5" dirty="0">
                <a:latin typeface="Calibri"/>
                <a:cs typeface="Calibri"/>
              </a:rPr>
              <a:t>ecno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óg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e</a:t>
            </a:r>
            <a:endParaRPr sz="450">
              <a:latin typeface="Calibri"/>
              <a:cs typeface="Calibri"/>
            </a:endParaRPr>
          </a:p>
          <a:p>
            <a:pPr marL="12699"/>
            <a:r>
              <a:rPr sz="450" spc="-5" dirty="0">
                <a:latin typeface="Calibri"/>
                <a:cs typeface="Calibri"/>
              </a:rPr>
              <a:t>encuentr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hog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escuel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obser</a:t>
            </a:r>
            <a:r>
              <a:rPr sz="450" spc="-10" dirty="0">
                <a:latin typeface="Calibri"/>
                <a:cs typeface="Calibri"/>
              </a:rPr>
              <a:t>v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cóm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dirty="0">
                <a:latin typeface="Calibri"/>
                <a:cs typeface="Calibri"/>
              </a:rPr>
              <a:t>:</a:t>
            </a:r>
            <a:r>
              <a:rPr sz="450" spc="-5" dirty="0">
                <a:latin typeface="Calibri"/>
                <a:cs typeface="Calibri"/>
              </a:rPr>
              <a:t> 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rr</a:t>
            </a:r>
            <a:r>
              <a:rPr sz="450" spc="-10" dirty="0">
                <a:latin typeface="Calibri"/>
                <a:cs typeface="Calibri"/>
              </a:rPr>
              <a:t>it</a:t>
            </a:r>
            <a:r>
              <a:rPr sz="450" spc="-5" dirty="0">
                <a:latin typeface="Calibri"/>
                <a:cs typeface="Calibri"/>
              </a:rPr>
              <a:t>os</a:t>
            </a:r>
            <a:r>
              <a:rPr sz="450" dirty="0">
                <a:latin typeface="Calibri"/>
                <a:cs typeface="Calibri"/>
              </a:rPr>
              <a:t>,   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Obser</a:t>
            </a:r>
            <a:r>
              <a:rPr sz="450" spc="-10" dirty="0">
                <a:latin typeface="Calibri"/>
                <a:cs typeface="Calibri"/>
              </a:rPr>
              <a:t>v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x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li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cóm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end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func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ugue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ef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49" name="object 149"/>
          <p:cNvSpPr txBox="1"/>
          <p:nvPr/>
        </p:nvSpPr>
        <p:spPr>
          <a:xfrm>
            <a:off x="1517296" y="11455408"/>
            <a:ext cx="1475740" cy="83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450" spc="-5" dirty="0">
                <a:latin typeface="Calibri"/>
                <a:cs typeface="Calibri"/>
              </a:rPr>
              <a:t>muñecos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ti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mecedor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ens</a:t>
            </a:r>
            <a:r>
              <a:rPr sz="450" spc="-10" dirty="0">
                <a:latin typeface="Calibri"/>
                <a:cs typeface="Calibri"/>
              </a:rPr>
              <a:t>ili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ros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50" name="object 150"/>
          <p:cNvSpPr txBox="1"/>
          <p:nvPr/>
        </p:nvSpPr>
        <p:spPr>
          <a:xfrm>
            <a:off x="1467260" y="11594217"/>
            <a:ext cx="15754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511144" marR="12699" indent="-498445">
              <a:lnSpc>
                <a:spcPts val="530"/>
              </a:lnSpc>
            </a:pPr>
            <a:r>
              <a:rPr sz="450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spc="-5" dirty="0">
                <a:latin typeface="Calibri"/>
                <a:cs typeface="Calibri"/>
              </a:rPr>
              <a:t>cerc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cóm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supon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func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ugue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ef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t</a:t>
            </a:r>
            <a:r>
              <a:rPr sz="450" spc="-5" dirty="0">
                <a:latin typeface="Calibri"/>
                <a:cs typeface="Calibri"/>
              </a:rPr>
              <a:t>ecno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óg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cos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51" name="object 151"/>
          <p:cNvSpPr txBox="1"/>
          <p:nvPr/>
        </p:nvSpPr>
        <p:spPr>
          <a:xfrm>
            <a:off x="1483133" y="11801609"/>
            <a:ext cx="1544320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56849" marR="12699" indent="-344784">
              <a:lnSpc>
                <a:spcPts val="530"/>
              </a:lnSpc>
            </a:pPr>
            <a:r>
              <a:rPr sz="450" dirty="0">
                <a:latin typeface="Calibri"/>
                <a:cs typeface="Calibri"/>
              </a:rPr>
              <a:t>E</a:t>
            </a:r>
            <a:r>
              <a:rPr sz="450" spc="-5" dirty="0">
                <a:latin typeface="Calibri"/>
                <a:cs typeface="Calibri"/>
              </a:rPr>
              <a:t>ncuen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f</a:t>
            </a:r>
            <a:r>
              <a:rPr sz="450" spc="-5" dirty="0">
                <a:latin typeface="Calibri"/>
                <a:cs typeface="Calibri"/>
              </a:rPr>
              <a:t>orm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cre</a:t>
            </a:r>
            <a:r>
              <a:rPr sz="450" spc="-10" dirty="0">
                <a:latin typeface="Calibri"/>
                <a:cs typeface="Calibri"/>
              </a:rPr>
              <a:t>ativa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ugue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fa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tecno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óg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ti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al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nce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52" name="object 152"/>
          <p:cNvSpPr txBox="1"/>
          <p:nvPr/>
        </p:nvSpPr>
        <p:spPr>
          <a:xfrm>
            <a:off x="3142648" y="11448569"/>
            <a:ext cx="1761489" cy="1587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85733" marR="12699" indent="-273033">
              <a:lnSpc>
                <a:spcPct val="105000"/>
              </a:lnSpc>
            </a:pPr>
            <a:r>
              <a:rPr sz="450" spc="-5" dirty="0">
                <a:latin typeface="Calibri"/>
                <a:cs typeface="Calibri"/>
              </a:rPr>
              <a:t>tecno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óg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</a:t>
            </a:r>
            <a:r>
              <a:rPr sz="450" dirty="0">
                <a:latin typeface="Calibri"/>
                <a:cs typeface="Calibri"/>
              </a:rPr>
              <a:t>l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hog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escue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comun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po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qu</a:t>
            </a:r>
            <a:r>
              <a:rPr sz="450" spc="5" dirty="0">
                <a:latin typeface="Calibri"/>
                <a:cs typeface="Calibri"/>
              </a:rPr>
              <a:t>é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úti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es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é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benef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a</a:t>
            </a:r>
            <a:r>
              <a:rPr sz="450" spc="-5" dirty="0">
                <a:latin typeface="Calibri"/>
                <a:cs typeface="Calibri"/>
              </a:rPr>
              <a:t>por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person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comunid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53" name="object 153"/>
          <p:cNvSpPr txBox="1"/>
          <p:nvPr/>
        </p:nvSpPr>
        <p:spPr>
          <a:xfrm>
            <a:off x="3085498" y="11662800"/>
            <a:ext cx="1876425" cy="2152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ts val="530"/>
              </a:lnSpc>
            </a:pP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econoc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soc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ocu</a:t>
            </a:r>
            <a:r>
              <a:rPr sz="450" spc="-10" dirty="0">
                <a:latin typeface="Calibri"/>
                <a:cs typeface="Calibri"/>
              </a:rPr>
              <a:t>lt</a:t>
            </a:r>
            <a:r>
              <a:rPr sz="450" spc="-5" dirty="0">
                <a:latin typeface="Calibri"/>
                <a:cs typeface="Calibri"/>
              </a:rPr>
              <a:t>u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al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fe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uso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son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l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lo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ugue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ef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t</a:t>
            </a:r>
            <a:r>
              <a:rPr sz="450" spc="-5" dirty="0">
                <a:latin typeface="Calibri"/>
                <a:cs typeface="Calibri"/>
              </a:rPr>
              <a:t>ecnoló</a:t>
            </a:r>
            <a:r>
              <a:rPr sz="450" spc="-10" dirty="0">
                <a:latin typeface="Calibri"/>
                <a:cs typeface="Calibri"/>
              </a:rPr>
              <a:t>gic</a:t>
            </a:r>
            <a:r>
              <a:rPr sz="450" spc="-5" dirty="0">
                <a:latin typeface="Calibri"/>
                <a:cs typeface="Calibri"/>
              </a:rPr>
              <a:t>os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descubr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mien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cre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nue</a:t>
            </a:r>
            <a:r>
              <a:rPr sz="450" spc="-10" dirty="0">
                <a:latin typeface="Calibri"/>
                <a:cs typeface="Calibri"/>
              </a:rPr>
              <a:t>va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form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os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54" name="object 154"/>
          <p:cNvSpPr txBox="1"/>
          <p:nvPr/>
        </p:nvSpPr>
        <p:spPr>
          <a:xfrm>
            <a:off x="4976757" y="11492132"/>
            <a:ext cx="1799589" cy="2152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1270" algn="ctr">
              <a:lnSpc>
                <a:spcPts val="530"/>
              </a:lnSpc>
            </a:pPr>
            <a:r>
              <a:rPr sz="450" spc="-5" dirty="0">
                <a:latin typeface="Calibri"/>
                <a:cs typeface="Calibri"/>
              </a:rPr>
              <a:t>Im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g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n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propon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res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nue</a:t>
            </a:r>
            <a:r>
              <a:rPr sz="450" spc="-10" dirty="0">
                <a:latin typeface="Calibri"/>
                <a:cs typeface="Calibri"/>
              </a:rPr>
              <a:t>va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form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ef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t</a:t>
            </a:r>
            <a:r>
              <a:rPr sz="450" spc="-5" dirty="0">
                <a:latin typeface="Calibri"/>
                <a:cs typeface="Calibri"/>
              </a:rPr>
              <a:t>ecno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óg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pro</a:t>
            </a:r>
            <a:r>
              <a:rPr sz="450" spc="-10" dirty="0">
                <a:latin typeface="Calibri"/>
                <a:cs typeface="Calibri"/>
              </a:rPr>
              <a:t>v</a:t>
            </a:r>
            <a:r>
              <a:rPr sz="450" spc="-5" dirty="0">
                <a:latin typeface="Calibri"/>
                <a:cs typeface="Calibri"/>
              </a:rPr>
              <a:t>ech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ma</a:t>
            </a:r>
            <a:r>
              <a:rPr sz="450" spc="-5" dirty="0">
                <a:latin typeface="Calibri"/>
                <a:cs typeface="Calibri"/>
              </a:rPr>
              <a:t>ner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sus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ta</a:t>
            </a:r>
            <a:r>
              <a:rPr sz="450" spc="-5" dirty="0">
                <a:latin typeface="Calibri"/>
                <a:cs typeface="Calibri"/>
              </a:rPr>
              <a:t>b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:</a:t>
            </a:r>
            <a:r>
              <a:rPr sz="450" spc="-5" dirty="0">
                <a:latin typeface="Calibri"/>
                <a:cs typeface="Calibri"/>
              </a:rPr>
              <a:t> us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un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cuch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comer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med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ngred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remo</a:t>
            </a:r>
            <a:r>
              <a:rPr sz="450" spc="-10" dirty="0">
                <a:latin typeface="Calibri"/>
                <a:cs typeface="Calibri"/>
              </a:rPr>
              <a:t>v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ti</a:t>
            </a:r>
            <a:r>
              <a:rPr sz="450" spc="-5" dirty="0">
                <a:latin typeface="Calibri"/>
                <a:cs typeface="Calibri"/>
              </a:rPr>
              <a:t>err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sembr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55" name="object 155"/>
          <p:cNvSpPr txBox="1"/>
          <p:nvPr/>
        </p:nvSpPr>
        <p:spPr>
          <a:xfrm>
            <a:off x="4990280" y="11767320"/>
            <a:ext cx="1771014" cy="2152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ts val="530"/>
              </a:lnSpc>
            </a:pP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econoc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qu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 la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son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tili</a:t>
            </a:r>
            <a:r>
              <a:rPr sz="450" spc="-5" dirty="0">
                <a:latin typeface="Calibri"/>
                <a:cs typeface="Calibri"/>
              </a:rPr>
              <a:t>z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fe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en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ob</a:t>
            </a:r>
            <a:r>
              <a:rPr sz="450" dirty="0">
                <a:latin typeface="Calibri"/>
                <a:cs typeface="Calibri"/>
              </a:rPr>
              <a:t>j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ef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t</a:t>
            </a:r>
            <a:r>
              <a:rPr sz="450" spc="-5" dirty="0">
                <a:latin typeface="Calibri"/>
                <a:cs typeface="Calibri"/>
              </a:rPr>
              <a:t>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tecno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-5" dirty="0">
                <a:latin typeface="Calibri"/>
                <a:cs typeface="Calibri"/>
              </a:rPr>
              <a:t>óg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co</a:t>
            </a:r>
            <a:r>
              <a:rPr sz="450" spc="5" dirty="0">
                <a:latin typeface="Calibri"/>
                <a:cs typeface="Calibri"/>
              </a:rPr>
              <a:t>s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des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rro</a:t>
            </a:r>
            <a:r>
              <a:rPr sz="450" spc="-10" dirty="0">
                <a:latin typeface="Calibri"/>
                <a:cs typeface="Calibri"/>
              </a:rPr>
              <a:t>lla</a:t>
            </a:r>
            <a:r>
              <a:rPr sz="450" dirty="0">
                <a:latin typeface="Calibri"/>
                <a:cs typeface="Calibri"/>
              </a:rPr>
              <a:t>r</a:t>
            </a:r>
            <a:r>
              <a:rPr sz="450" spc="-5" dirty="0">
                <a:latin typeface="Calibri"/>
                <a:cs typeface="Calibri"/>
              </a:rPr>
              <a:t> s</a:t>
            </a:r>
            <a:r>
              <a:rPr sz="450" spc="5" dirty="0">
                <a:latin typeface="Calibri"/>
                <a:cs typeface="Calibri"/>
              </a:rPr>
              <a:t>u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of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profes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ón</a:t>
            </a:r>
            <a:r>
              <a:rPr sz="450" dirty="0">
                <a:latin typeface="Calibri"/>
                <a:cs typeface="Calibri"/>
              </a:rPr>
              <a:t>,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e</a:t>
            </a:r>
            <a:r>
              <a:rPr sz="450" spc="5" dirty="0">
                <a:latin typeface="Calibri"/>
                <a:cs typeface="Calibri"/>
              </a:rPr>
              <a:t>n</a:t>
            </a:r>
            <a:r>
              <a:rPr sz="450" spc="-10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benef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-5" dirty="0">
                <a:latin typeface="Calibri"/>
                <a:cs typeface="Calibri"/>
              </a:rPr>
              <a:t>c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prop</a:t>
            </a:r>
            <a:r>
              <a:rPr sz="450" spc="-10" dirty="0">
                <a:latin typeface="Calibri"/>
                <a:cs typeface="Calibri"/>
              </a:rPr>
              <a:t>i</a:t>
            </a:r>
            <a:r>
              <a:rPr sz="450" spc="5" dirty="0">
                <a:latin typeface="Calibri"/>
                <a:cs typeface="Calibri"/>
              </a:rPr>
              <a:t>o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5" dirty="0">
                <a:latin typeface="Calibri"/>
                <a:cs typeface="Calibri"/>
              </a:rPr>
              <a:t>y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spc="5" dirty="0">
                <a:latin typeface="Calibri"/>
                <a:cs typeface="Calibri"/>
              </a:rPr>
              <a:t>e</a:t>
            </a:r>
            <a:r>
              <a:rPr sz="450" dirty="0">
                <a:latin typeface="Calibri"/>
                <a:cs typeface="Calibri"/>
              </a:rPr>
              <a:t> </a:t>
            </a:r>
            <a:r>
              <a:rPr sz="450" spc="-10" dirty="0">
                <a:latin typeface="Calibri"/>
                <a:cs typeface="Calibri"/>
              </a:rPr>
              <a:t>l</a:t>
            </a:r>
            <a:r>
              <a:rPr sz="450" spc="5" dirty="0">
                <a:latin typeface="Calibri"/>
                <a:cs typeface="Calibri"/>
              </a:rPr>
              <a:t>a</a:t>
            </a:r>
            <a:r>
              <a:rPr sz="450" spc="-15" dirty="0">
                <a:latin typeface="Calibri"/>
                <a:cs typeface="Calibri"/>
              </a:rPr>
              <a:t> </a:t>
            </a:r>
            <a:r>
              <a:rPr sz="450" spc="-5" dirty="0">
                <a:latin typeface="Calibri"/>
                <a:cs typeface="Calibri"/>
              </a:rPr>
              <a:t>comunid</a:t>
            </a:r>
            <a:r>
              <a:rPr sz="450" spc="-10" dirty="0">
                <a:latin typeface="Calibri"/>
                <a:cs typeface="Calibri"/>
              </a:rPr>
              <a:t>a</a:t>
            </a:r>
            <a:r>
              <a:rPr sz="450" spc="-5" dirty="0">
                <a:latin typeface="Calibri"/>
                <a:cs typeface="Calibri"/>
              </a:rPr>
              <a:t>d</a:t>
            </a:r>
            <a:r>
              <a:rPr sz="450" dirty="0">
                <a:latin typeface="Calibri"/>
                <a:cs typeface="Calibri"/>
              </a:rPr>
              <a:t>.</a:t>
            </a:r>
            <a:endParaRPr sz="4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102" y="0"/>
            <a:ext cx="6663267" cy="12141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chemeClr val="tx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622112" y="2"/>
            <a:ext cx="1692275" cy="3194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640042" marR="210807" indent="-627977">
              <a:lnSpc>
                <a:spcPct val="102299"/>
              </a:lnSpc>
            </a:pP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l </a:t>
            </a:r>
            <a:r>
              <a:rPr sz="650" spc="-5" dirty="0">
                <a:latin typeface="Calibri"/>
                <a:cs typeface="Calibri"/>
              </a:rPr>
              <a:t>ca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f</a:t>
            </a:r>
            <a:r>
              <a:rPr sz="650" spc="-10" dirty="0">
                <a:latin typeface="Calibri"/>
                <a:cs typeface="Calibri"/>
              </a:rPr>
              <a:t>or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vo</a:t>
            </a:r>
            <a:r>
              <a:rPr sz="650" dirty="0">
                <a:latin typeface="Calibri"/>
                <a:cs typeface="Calibri"/>
              </a:rPr>
              <a:t>: L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ngu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j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Fa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2</a:t>
            </a:r>
            <a:endParaRPr sz="650">
              <a:latin typeface="Calibri"/>
              <a:cs typeface="Calibri"/>
            </a:endParaRPr>
          </a:p>
          <a:p>
            <a:pPr marL="1004509">
              <a:spcBef>
                <a:spcPts val="15"/>
              </a:spcBef>
            </a:pPr>
            <a:r>
              <a:rPr sz="650" spc="-5" dirty="0">
                <a:latin typeface="Calibri"/>
                <a:cs typeface="Calibri"/>
              </a:rPr>
              <a:t>PD</a:t>
            </a:r>
            <a:r>
              <a:rPr sz="650" spc="-10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/Se</a:t>
            </a:r>
            <a:r>
              <a:rPr sz="650" spc="-10" dirty="0">
                <a:latin typeface="Calibri"/>
                <a:cs typeface="Calibri"/>
              </a:rPr>
              <a:t>gund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gr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o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7042" y="203882"/>
            <a:ext cx="404495" cy="1143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do</a:t>
            </a:r>
            <a:r>
              <a:rPr sz="650" spc="5" dirty="0">
                <a:latin typeface="Calibri"/>
                <a:cs typeface="Calibri"/>
              </a:rPr>
              <a:t>s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22897" y="199650"/>
            <a:ext cx="638810" cy="1143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50" spc="-5" dirty="0">
                <a:latin typeface="Calibri"/>
                <a:cs typeface="Calibri"/>
              </a:rPr>
              <a:t>PD</a:t>
            </a:r>
            <a:r>
              <a:rPr sz="650" spc="-10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/Prime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gr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o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28840" y="199157"/>
            <a:ext cx="1739900" cy="7118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1270" algn="ctr">
              <a:lnSpc>
                <a:spcPct val="100499"/>
              </a:lnSpc>
            </a:pPr>
            <a:r>
              <a:rPr sz="650" spc="-5" dirty="0">
                <a:latin typeface="Calibri"/>
                <a:cs typeface="Calibri"/>
              </a:rPr>
              <a:t>PD</a:t>
            </a:r>
            <a:r>
              <a:rPr sz="650" spc="-10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/</a:t>
            </a:r>
            <a:r>
              <a:rPr sz="650" spc="-10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erce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gr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                                                       </a:t>
            </a:r>
            <a:r>
              <a:rPr sz="650" spc="-5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or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l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le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sobr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ece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cia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5" dirty="0">
                <a:latin typeface="Calibri"/>
                <a:cs typeface="Calibri"/>
              </a:rPr>
              <a:t>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gus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os</a:t>
            </a:r>
            <a:r>
              <a:rPr sz="650" dirty="0">
                <a:latin typeface="Calibri"/>
                <a:cs typeface="Calibri"/>
              </a:rPr>
              <a:t>, </a:t>
            </a:r>
            <a:r>
              <a:rPr sz="650" spc="-10" dirty="0">
                <a:latin typeface="Calibri"/>
                <a:cs typeface="Calibri"/>
              </a:rPr>
              <a:t>pr</a:t>
            </a:r>
            <a:r>
              <a:rPr sz="650" spc="-5" dirty="0">
                <a:latin typeface="Calibri"/>
                <a:cs typeface="Calibri"/>
              </a:rPr>
              <a:t>efe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cia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b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rson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b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nd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le</a:t>
            </a:r>
            <a:r>
              <a:rPr sz="650" spc="-10" dirty="0">
                <a:latin typeface="Calibri"/>
                <a:cs typeface="Calibri"/>
              </a:rPr>
              <a:t>ngu</a:t>
            </a:r>
            <a:r>
              <a:rPr sz="650" spc="-5" dirty="0">
                <a:latin typeface="Calibri"/>
                <a:cs typeface="Calibri"/>
              </a:rPr>
              <a:t>aje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.                     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pr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a</a:t>
            </a:r>
            <a:r>
              <a:rPr sz="650" dirty="0">
                <a:latin typeface="Calibri"/>
                <a:cs typeface="Calibri"/>
              </a:rPr>
              <a:t>l 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ac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á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rson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 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f</a:t>
            </a:r>
            <a:r>
              <a:rPr sz="650" spc="-10" dirty="0">
                <a:latin typeface="Calibri"/>
                <a:cs typeface="Calibri"/>
              </a:rPr>
              <a:t>or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un</a:t>
            </a:r>
            <a:r>
              <a:rPr sz="650" spc="-5" dirty="0">
                <a:latin typeface="Calibri"/>
                <a:cs typeface="Calibri"/>
              </a:rPr>
              <a:t>ica</a:t>
            </a:r>
            <a:r>
              <a:rPr sz="650" spc="-10" dirty="0">
                <a:latin typeface="Calibri"/>
                <a:cs typeface="Calibri"/>
              </a:rPr>
              <a:t>rs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848" y="655682"/>
            <a:ext cx="1218565" cy="41020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1270" algn="ctr">
              <a:lnSpc>
                <a:spcPct val="99700"/>
              </a:lnSpc>
            </a:pP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un</a:t>
            </a:r>
            <a:r>
              <a:rPr sz="650" spc="-5" dirty="0">
                <a:latin typeface="Calibri"/>
                <a:cs typeface="Calibri"/>
              </a:rPr>
              <a:t>icaci</a:t>
            </a:r>
            <a:r>
              <a:rPr sz="650" spc="-10" dirty="0">
                <a:latin typeface="Calibri"/>
                <a:cs typeface="Calibri"/>
              </a:rPr>
              <a:t>ó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or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l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ece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 </a:t>
            </a:r>
            <a:r>
              <a:rPr sz="650" spc="-5" dirty="0">
                <a:latin typeface="Calibri"/>
                <a:cs typeface="Calibri"/>
              </a:rPr>
              <a:t>em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5" dirty="0">
                <a:latin typeface="Calibri"/>
                <a:cs typeface="Calibri"/>
              </a:rPr>
              <a:t>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gus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b</a:t>
            </a:r>
            <a:r>
              <a:rPr sz="650" spc="-5" dirty="0">
                <a:latin typeface="Calibri"/>
                <a:cs typeface="Calibri"/>
              </a:rPr>
              <a:t>ere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 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ra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é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er</a:t>
            </a:r>
            <a:r>
              <a:rPr sz="650" spc="-10" dirty="0">
                <a:latin typeface="Calibri"/>
                <a:cs typeface="Calibri"/>
              </a:rPr>
              <a:t>so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le</a:t>
            </a:r>
            <a:r>
              <a:rPr sz="650" spc="-10" dirty="0">
                <a:latin typeface="Calibri"/>
                <a:cs typeface="Calibri"/>
              </a:rPr>
              <a:t>ngu</a:t>
            </a:r>
            <a:r>
              <a:rPr sz="650" spc="-5" dirty="0">
                <a:latin typeface="Calibri"/>
                <a:cs typeface="Calibri"/>
              </a:rPr>
              <a:t>aje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un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rsp</a:t>
            </a:r>
            <a:r>
              <a:rPr sz="650" spc="-5" dirty="0">
                <a:latin typeface="Calibri"/>
                <a:cs typeface="Calibri"/>
              </a:rPr>
              <a:t>ec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un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ia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85530" y="356507"/>
            <a:ext cx="1712595" cy="8566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99400"/>
              </a:lnSpc>
            </a:pPr>
            <a:r>
              <a:rPr sz="650" spc="-10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le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ala</a:t>
            </a:r>
            <a:r>
              <a:rPr sz="650" spc="-10" dirty="0">
                <a:latin typeface="Calibri"/>
                <a:cs typeface="Calibri"/>
              </a:rPr>
              <a:t>br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g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ñ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i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á</a:t>
            </a:r>
            <a:r>
              <a:rPr sz="650" spc="-10" dirty="0">
                <a:latin typeface="Calibri"/>
                <a:cs typeface="Calibri"/>
              </a:rPr>
              <a:t>g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son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 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ov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ie</a:t>
            </a:r>
            <a:r>
              <a:rPr sz="650" spc="-10" dirty="0">
                <a:latin typeface="Calibri"/>
                <a:cs typeface="Calibri"/>
              </a:rPr>
              <a:t>nto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orpor</a:t>
            </a:r>
            <a:r>
              <a:rPr sz="650" spc="-5" dirty="0">
                <a:latin typeface="Calibri"/>
                <a:cs typeface="Calibri"/>
              </a:rPr>
              <a:t>ale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a</a:t>
            </a:r>
            <a:r>
              <a:rPr sz="650" spc="-10" dirty="0">
                <a:latin typeface="Calibri"/>
                <a:cs typeface="Calibri"/>
              </a:rPr>
              <a:t>pr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s</a:t>
            </a:r>
            <a:r>
              <a:rPr sz="650" spc="5" dirty="0">
                <a:latin typeface="Calibri"/>
                <a:cs typeface="Calibri"/>
              </a:rPr>
              <a:t>u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un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re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ece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 </a:t>
            </a:r>
            <a:r>
              <a:rPr sz="650" spc="-5" dirty="0">
                <a:latin typeface="Calibri"/>
                <a:cs typeface="Calibri"/>
              </a:rPr>
              <a:t>em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5" dirty="0">
                <a:latin typeface="Calibri"/>
                <a:cs typeface="Calibri"/>
              </a:rPr>
              <a:t>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gus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refleja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s</a:t>
            </a:r>
            <a:r>
              <a:rPr sz="650" spc="5" dirty="0">
                <a:latin typeface="Calibri"/>
                <a:cs typeface="Calibri"/>
              </a:rPr>
              <a:t>u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f</a:t>
            </a:r>
            <a:r>
              <a:rPr sz="650" spc="-10" dirty="0">
                <a:latin typeface="Calibri"/>
                <a:cs typeface="Calibri"/>
              </a:rPr>
              <a:t>or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rpr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ac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l m</a:t>
            </a:r>
            <a:r>
              <a:rPr sz="650" spc="-10" dirty="0">
                <a:latin typeface="Calibri"/>
                <a:cs typeface="Calibri"/>
              </a:rPr>
              <a:t>undo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  <a:p>
            <a:pPr marL="76830" marR="76195" algn="ctr">
              <a:lnSpc>
                <a:spcPct val="100400"/>
              </a:lnSpc>
              <a:spcBef>
                <a:spcPts val="400"/>
              </a:spcBef>
            </a:pP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ec</a:t>
            </a:r>
            <a:r>
              <a:rPr sz="650" spc="-10" dirty="0">
                <a:latin typeface="Calibri"/>
                <a:cs typeface="Calibri"/>
              </a:rPr>
              <a:t>ono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nd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ju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g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so</a:t>
            </a:r>
            <a:r>
              <a:rPr sz="650" spc="-5" dirty="0">
                <a:latin typeface="Calibri"/>
                <a:cs typeface="Calibri"/>
              </a:rPr>
              <a:t>ciali</a:t>
            </a:r>
            <a:r>
              <a:rPr sz="650" dirty="0">
                <a:latin typeface="Calibri"/>
                <a:cs typeface="Calibri"/>
              </a:rPr>
              <a:t>z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su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su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pos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b</a:t>
            </a:r>
            <a:r>
              <a:rPr sz="650" spc="-5" dirty="0">
                <a:latin typeface="Calibri"/>
                <a:cs typeface="Calibri"/>
              </a:rPr>
              <a:t>ili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 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cia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ur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020294" y="405740"/>
            <a:ext cx="1887855" cy="41020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635" algn="ctr">
              <a:lnSpc>
                <a:spcPct val="99700"/>
              </a:lnSpc>
            </a:pPr>
            <a:r>
              <a:rPr sz="650" spc="-1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ifie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or</a:t>
            </a:r>
            <a:r>
              <a:rPr sz="650" spc="-5" dirty="0">
                <a:latin typeface="Calibri"/>
                <a:cs typeface="Calibri"/>
              </a:rPr>
              <a:t>al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cla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ece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 </a:t>
            </a:r>
            <a:r>
              <a:rPr sz="650" spc="-5" dirty="0">
                <a:latin typeface="Calibri"/>
                <a:cs typeface="Calibri"/>
              </a:rPr>
              <a:t>em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5" dirty="0">
                <a:latin typeface="Calibri"/>
                <a:cs typeface="Calibri"/>
              </a:rPr>
              <a:t>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gus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refere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cia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ons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ru</a:t>
            </a:r>
            <a:r>
              <a:rPr sz="650" dirty="0">
                <a:latin typeface="Calibri"/>
                <a:cs typeface="Calibri"/>
              </a:rPr>
              <a:t>y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onv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ci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iaria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a</a:t>
            </a:r>
            <a:r>
              <a:rPr sz="650" spc="-10" dirty="0">
                <a:latin typeface="Calibri"/>
                <a:cs typeface="Calibri"/>
              </a:rPr>
              <a:t>po</a:t>
            </a:r>
            <a:r>
              <a:rPr sz="650" dirty="0">
                <a:latin typeface="Calibri"/>
                <a:cs typeface="Calibri"/>
              </a:rPr>
              <a:t>y</a:t>
            </a:r>
            <a:r>
              <a:rPr sz="650" spc="-5" dirty="0">
                <a:latin typeface="Calibri"/>
                <a:cs typeface="Calibri"/>
              </a:rPr>
              <a:t>á</a:t>
            </a:r>
            <a:r>
              <a:rPr sz="650" spc="-10" dirty="0">
                <a:latin typeface="Calibri"/>
                <a:cs typeface="Calibri"/>
              </a:rPr>
              <a:t>ndos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le</a:t>
            </a:r>
            <a:r>
              <a:rPr sz="650" spc="-10" dirty="0">
                <a:latin typeface="Calibri"/>
                <a:cs typeface="Calibri"/>
              </a:rPr>
              <a:t>ngu</a:t>
            </a:r>
            <a:r>
              <a:rPr sz="650" spc="-5" dirty="0">
                <a:latin typeface="Calibri"/>
                <a:cs typeface="Calibri"/>
              </a:rPr>
              <a:t>aje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014738" y="949476"/>
            <a:ext cx="3654425" cy="1143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50" spc="-10" dirty="0">
                <a:latin typeface="Calibri"/>
                <a:cs typeface="Calibri"/>
              </a:rPr>
              <a:t>Es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h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ci</a:t>
            </a:r>
            <a:r>
              <a:rPr sz="650" spc="-10" dirty="0">
                <a:latin typeface="Calibri"/>
                <a:cs typeface="Calibri"/>
              </a:rPr>
              <a:t>ó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su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u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urn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a 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pr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a</a:t>
            </a:r>
            <a:r>
              <a:rPr sz="650" dirty="0">
                <a:latin typeface="Calibri"/>
                <a:cs typeface="Calibri"/>
              </a:rPr>
              <a:t>l 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ac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á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rson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833888" y="1046843"/>
            <a:ext cx="259715" cy="1143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50" spc="-10" dirty="0">
                <a:latin typeface="Calibri"/>
                <a:cs typeface="Calibri"/>
              </a:rPr>
              <a:t>h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b</a:t>
            </a:r>
            <a:r>
              <a:rPr sz="650" spc="-5" dirty="0">
                <a:latin typeface="Calibri"/>
                <a:cs typeface="Calibri"/>
              </a:rPr>
              <a:t>la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005834" y="993350"/>
            <a:ext cx="1587500" cy="4178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635" algn="ctr">
              <a:lnSpc>
                <a:spcPct val="154000"/>
              </a:lnSpc>
            </a:pP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f</a:t>
            </a:r>
            <a:r>
              <a:rPr sz="650" spc="-10" dirty="0">
                <a:latin typeface="Calibri"/>
                <a:cs typeface="Calibri"/>
              </a:rPr>
              <a:t>or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un</a:t>
            </a:r>
            <a:r>
              <a:rPr sz="650" spc="-5" dirty="0">
                <a:latin typeface="Calibri"/>
                <a:cs typeface="Calibri"/>
              </a:rPr>
              <a:t>ica</a:t>
            </a:r>
            <a:r>
              <a:rPr sz="650" spc="-10" dirty="0">
                <a:latin typeface="Calibri"/>
                <a:cs typeface="Calibri"/>
              </a:rPr>
              <a:t>rs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.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onv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op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sobr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ife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</a:t>
            </a:r>
            <a:endParaRPr sz="650">
              <a:latin typeface="Calibri"/>
              <a:cs typeface="Calibri"/>
            </a:endParaRPr>
          </a:p>
          <a:p>
            <a:pPr algn="ctr">
              <a:lnSpc>
                <a:spcPts val="765"/>
              </a:lnSpc>
            </a:pP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ia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rson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utor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06165" y="1199418"/>
            <a:ext cx="3596004" cy="1143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50" spc="-10" dirty="0">
                <a:latin typeface="Calibri"/>
                <a:cs typeface="Calibri"/>
              </a:rPr>
              <a:t>Esp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u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urn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l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ici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un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onv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</a:t>
            </a:r>
            <a:r>
              <a:rPr sz="650" spc="-5" dirty="0">
                <a:latin typeface="Calibri"/>
                <a:cs typeface="Calibri"/>
              </a:rPr>
              <a:t>aci</a:t>
            </a:r>
            <a:r>
              <a:rPr sz="650" spc="-10" dirty="0">
                <a:latin typeface="Calibri"/>
                <a:cs typeface="Calibri"/>
              </a:rPr>
              <a:t>ó</a:t>
            </a:r>
            <a:r>
              <a:rPr sz="650" spc="5" dirty="0">
                <a:latin typeface="Calibri"/>
                <a:cs typeface="Calibri"/>
              </a:rPr>
              <a:t>n   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po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rson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ie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n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80767" y="1296192"/>
            <a:ext cx="1722755" cy="10115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1270" algn="ctr">
              <a:lnSpc>
                <a:spcPct val="100600"/>
              </a:lnSpc>
            </a:pP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su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ñ</a:t>
            </a:r>
            <a:r>
              <a:rPr sz="650" spc="-5" dirty="0">
                <a:latin typeface="Calibri"/>
                <a:cs typeface="Calibri"/>
              </a:rPr>
              <a:t>era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ñ</a:t>
            </a:r>
            <a:r>
              <a:rPr sz="650" spc="-5" dirty="0">
                <a:latin typeface="Calibri"/>
                <a:cs typeface="Calibri"/>
              </a:rPr>
              <a:t>er</a:t>
            </a:r>
            <a:r>
              <a:rPr sz="650" spc="-10" dirty="0">
                <a:latin typeface="Calibri"/>
                <a:cs typeface="Calibri"/>
              </a:rPr>
              <a:t>os</a:t>
            </a:r>
            <a:r>
              <a:rPr sz="650" dirty="0">
                <a:latin typeface="Calibri"/>
                <a:cs typeface="Calibri"/>
              </a:rPr>
              <a:t>.                  </a:t>
            </a:r>
            <a:r>
              <a:rPr sz="650" spc="-10" dirty="0">
                <a:latin typeface="Calibri"/>
                <a:cs typeface="Calibri"/>
              </a:rPr>
              <a:t>Evo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f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g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ife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li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-le</a:t>
            </a:r>
            <a:r>
              <a:rPr sz="650" dirty="0">
                <a:latin typeface="Calibri"/>
                <a:cs typeface="Calibri"/>
              </a:rPr>
              <a:t>y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fá</a:t>
            </a:r>
            <a:r>
              <a:rPr sz="650" spc="-10" dirty="0">
                <a:latin typeface="Calibri"/>
                <a:cs typeface="Calibri"/>
              </a:rPr>
              <a:t>bu</a:t>
            </a:r>
            <a:r>
              <a:rPr sz="650" spc="-5" dirty="0">
                <a:latin typeface="Calibri"/>
                <a:cs typeface="Calibri"/>
              </a:rPr>
              <a:t>la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h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or</a:t>
            </a:r>
            <a:r>
              <a:rPr sz="650" spc="-5" dirty="0">
                <a:latin typeface="Calibri"/>
                <a:cs typeface="Calibri"/>
              </a:rPr>
              <a:t>ias-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rela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un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h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vo</a:t>
            </a:r>
            <a:r>
              <a:rPr sz="650" spc="5" dirty="0">
                <a:latin typeface="Calibri"/>
                <a:cs typeface="Calibri"/>
              </a:rPr>
              <a:t>z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otr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rson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lee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dirty="0">
                <a:latin typeface="Calibri"/>
                <a:cs typeface="Calibri"/>
              </a:rPr>
              <a:t>.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em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5" dirty="0">
                <a:latin typeface="Calibri"/>
                <a:cs typeface="Calibri"/>
              </a:rPr>
              <a:t>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provo</a:t>
            </a:r>
            <a:r>
              <a:rPr sz="650" spc="-5" dirty="0">
                <a:latin typeface="Calibri"/>
                <a:cs typeface="Calibri"/>
              </a:rPr>
              <a:t>ca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dirty="0">
                <a:latin typeface="Calibri"/>
                <a:cs typeface="Calibri"/>
              </a:rPr>
              <a:t>.                          </a:t>
            </a:r>
            <a:r>
              <a:rPr sz="650" spc="-5" dirty="0">
                <a:latin typeface="Calibri"/>
                <a:cs typeface="Calibri"/>
              </a:rPr>
              <a:t>De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b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-10" dirty="0">
                <a:latin typeface="Calibri"/>
                <a:cs typeface="Calibri"/>
              </a:rPr>
              <a:t>ug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rson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j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h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or</a:t>
            </a:r>
            <a:r>
              <a:rPr sz="650" spc="-5" dirty="0">
                <a:latin typeface="Calibri"/>
                <a:cs typeface="Calibri"/>
              </a:rPr>
              <a:t>ia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to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li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ono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r</a:t>
            </a:r>
            <a:r>
              <a:rPr sz="650" spc="-5" dirty="0">
                <a:latin typeface="Calibri"/>
                <a:cs typeface="Calibri"/>
              </a:rPr>
              <a:t>elaci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rson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j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ele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nto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u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un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086207" y="1295597"/>
            <a:ext cx="1755139" cy="3155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635" algn="ctr">
              <a:lnSpc>
                <a:spcPct val="101200"/>
              </a:lnSpc>
            </a:pP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b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ca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b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su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pun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.            L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po</a:t>
            </a:r>
            <a:r>
              <a:rPr sz="650" dirty="0">
                <a:latin typeface="Calibri"/>
                <a:cs typeface="Calibri"/>
              </a:rPr>
              <a:t>y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un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ec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ci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-10" dirty="0">
                <a:latin typeface="Calibri"/>
                <a:cs typeface="Calibri"/>
              </a:rPr>
              <a:t>óg</a:t>
            </a:r>
            <a:r>
              <a:rPr sz="650" spc="-5" dirty="0">
                <a:latin typeface="Calibri"/>
                <a:cs typeface="Calibri"/>
              </a:rPr>
              <a:t>ic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ife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li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le</a:t>
            </a:r>
            <a:r>
              <a:rPr sz="650" dirty="0">
                <a:latin typeface="Calibri"/>
                <a:cs typeface="Calibri"/>
              </a:rPr>
              <a:t>y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ntos</a:t>
            </a:r>
            <a:r>
              <a:rPr sz="650" dirty="0">
                <a:latin typeface="Calibri"/>
                <a:cs typeface="Calibri"/>
              </a:rPr>
              <a:t>,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6992" y="1852721"/>
            <a:ext cx="1204595" cy="5073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99400"/>
              </a:lnSpc>
            </a:pPr>
            <a:r>
              <a:rPr sz="650" spc="-5" dirty="0">
                <a:latin typeface="Calibri"/>
                <a:cs typeface="Calibri"/>
              </a:rPr>
              <a:t>Na</a:t>
            </a:r>
            <a:r>
              <a:rPr sz="650" spc="-10" dirty="0">
                <a:latin typeface="Calibri"/>
                <a:cs typeface="Calibri"/>
              </a:rPr>
              <a:t>rr</a:t>
            </a:r>
            <a:r>
              <a:rPr sz="650" spc="-5" dirty="0">
                <a:latin typeface="Calibri"/>
                <a:cs typeface="Calibri"/>
              </a:rPr>
              <a:t>aci</a:t>
            </a:r>
            <a:r>
              <a:rPr sz="650" spc="-10" dirty="0">
                <a:latin typeface="Calibri"/>
                <a:cs typeface="Calibri"/>
              </a:rPr>
              <a:t>ó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h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or</a:t>
            </a:r>
            <a:r>
              <a:rPr sz="650" spc="-5" dirty="0">
                <a:latin typeface="Calibri"/>
                <a:cs typeface="Calibri"/>
              </a:rPr>
              <a:t>ia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ia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le</a:t>
            </a:r>
            <a:r>
              <a:rPr sz="650" spc="-10" dirty="0">
                <a:latin typeface="Calibri"/>
                <a:cs typeface="Calibri"/>
              </a:rPr>
              <a:t>ngu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j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u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b</a:t>
            </a:r>
            <a:r>
              <a:rPr sz="650" spc="-5" dirty="0">
                <a:latin typeface="Calibri"/>
                <a:cs typeface="Calibri"/>
              </a:rPr>
              <a:t>ie</a:t>
            </a:r>
            <a:r>
              <a:rPr sz="650" spc="-10" dirty="0">
                <a:latin typeface="Calibri"/>
                <a:cs typeface="Calibri"/>
              </a:rPr>
              <a:t>nt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dond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ñ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ño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ici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prop</a:t>
            </a:r>
            <a:r>
              <a:rPr sz="650" spc="-5" dirty="0">
                <a:latin typeface="Calibri"/>
                <a:cs typeface="Calibri"/>
              </a:rPr>
              <a:t>ie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ra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ra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é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ife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os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028229" y="1600489"/>
            <a:ext cx="3615054" cy="1143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50" spc="-5" dirty="0">
                <a:latin typeface="Calibri"/>
                <a:cs typeface="Calibri"/>
              </a:rPr>
              <a:t>fá</a:t>
            </a:r>
            <a:r>
              <a:rPr sz="650" spc="-10" dirty="0">
                <a:latin typeface="Calibri"/>
                <a:cs typeface="Calibri"/>
              </a:rPr>
              <a:t>bu</a:t>
            </a:r>
            <a:r>
              <a:rPr sz="650" spc="-5" dirty="0">
                <a:latin typeface="Calibri"/>
                <a:cs typeface="Calibri"/>
              </a:rPr>
              <a:t>la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h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or</a:t>
            </a:r>
            <a:r>
              <a:rPr sz="650" spc="-5" dirty="0">
                <a:latin typeface="Calibri"/>
                <a:cs typeface="Calibri"/>
              </a:rPr>
              <a:t>ia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ela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un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qu</a:t>
            </a:r>
            <a:r>
              <a:rPr sz="650" spc="5" dirty="0">
                <a:latin typeface="Calibri"/>
                <a:cs typeface="Calibri"/>
              </a:rPr>
              <a:t>e   </a:t>
            </a:r>
            <a:r>
              <a:rPr sz="650" spc="5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5" dirty="0">
                <a:latin typeface="Calibri"/>
                <a:cs typeface="Calibri"/>
              </a:rPr>
              <a:t>me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ici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arr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5" dirty="0">
                <a:latin typeface="Calibri"/>
                <a:cs typeface="Calibri"/>
              </a:rPr>
              <a:t>ll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fi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al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ma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era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052042" y="1700481"/>
            <a:ext cx="1823720" cy="11036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7468" marR="117468" algn="ctr">
              <a:lnSpc>
                <a:spcPts val="770"/>
              </a:lnSpc>
            </a:pP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reci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ra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f</a:t>
            </a:r>
            <a:r>
              <a:rPr sz="650" spc="-10" dirty="0">
                <a:latin typeface="Calibri"/>
                <a:cs typeface="Calibri"/>
              </a:rPr>
              <a:t>or</a:t>
            </a:r>
            <a:r>
              <a:rPr sz="650" spc="-5" dirty="0">
                <a:latin typeface="Calibri"/>
                <a:cs typeface="Calibri"/>
              </a:rPr>
              <a:t>ma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ns</a:t>
            </a:r>
            <a:r>
              <a:rPr sz="650" spc="-5" dirty="0">
                <a:latin typeface="Calibri"/>
                <a:cs typeface="Calibri"/>
              </a:rPr>
              <a:t>amie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por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amie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  <a:p>
            <a:pPr marL="12699" marR="12699" indent="1270" algn="ctr">
              <a:lnSpc>
                <a:spcPct val="100400"/>
              </a:lnSpc>
              <a:spcBef>
                <a:spcPts val="400"/>
              </a:spcBef>
            </a:pPr>
            <a:r>
              <a:rPr sz="650" spc="-5" dirty="0">
                <a:latin typeface="Calibri"/>
                <a:cs typeface="Calibri"/>
              </a:rPr>
              <a:t>Na</a:t>
            </a:r>
            <a:r>
              <a:rPr sz="650" spc="-10" dirty="0">
                <a:latin typeface="Calibri"/>
                <a:cs typeface="Calibri"/>
              </a:rPr>
              <a:t>rr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s</a:t>
            </a:r>
            <a:r>
              <a:rPr sz="650" spc="-5" dirty="0">
                <a:latin typeface="Calibri"/>
                <a:cs typeface="Calibri"/>
              </a:rPr>
              <a:t>ec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ci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-10" dirty="0">
                <a:latin typeface="Calibri"/>
                <a:cs typeface="Calibri"/>
              </a:rPr>
              <a:t>óg</a:t>
            </a:r>
            <a:r>
              <a:rPr sz="650" spc="-5" dirty="0">
                <a:latin typeface="Calibri"/>
                <a:cs typeface="Calibri"/>
              </a:rPr>
              <a:t>ica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h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or</a:t>
            </a:r>
            <a:r>
              <a:rPr sz="650" spc="-5" dirty="0">
                <a:latin typeface="Calibri"/>
                <a:cs typeface="Calibri"/>
              </a:rPr>
              <a:t>ia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ono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nv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ñ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r</a:t>
            </a:r>
            <a:r>
              <a:rPr sz="650" spc="-5" dirty="0">
                <a:latin typeface="Calibri"/>
                <a:cs typeface="Calibri"/>
              </a:rPr>
              <a:t>ec</a:t>
            </a:r>
            <a:r>
              <a:rPr sz="650" spc="-10" dirty="0">
                <a:latin typeface="Calibri"/>
                <a:cs typeface="Calibri"/>
              </a:rPr>
              <a:t>urso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le</a:t>
            </a:r>
            <a:r>
              <a:rPr sz="650" spc="-10" dirty="0">
                <a:latin typeface="Calibri"/>
                <a:cs typeface="Calibri"/>
              </a:rPr>
              <a:t>ngu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j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í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endParaRPr sz="650">
              <a:latin typeface="Calibri"/>
              <a:cs typeface="Calibri"/>
            </a:endParaRPr>
          </a:p>
          <a:p>
            <a:pPr marL="53972" marR="53337" indent="635" algn="ctr">
              <a:lnSpc>
                <a:spcPct val="99400"/>
              </a:lnSpc>
              <a:spcBef>
                <a:spcPts val="405"/>
              </a:spcBef>
            </a:pPr>
            <a:r>
              <a:rPr sz="650" spc="-10" dirty="0">
                <a:latin typeface="Calibri"/>
                <a:cs typeface="Calibri"/>
              </a:rPr>
              <a:t>Mod</a:t>
            </a:r>
            <a:r>
              <a:rPr sz="650" spc="-5" dirty="0">
                <a:latin typeface="Calibri"/>
                <a:cs typeface="Calibri"/>
              </a:rPr>
              <a:t>ific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-10" dirty="0">
                <a:latin typeface="Calibri"/>
                <a:cs typeface="Calibri"/>
              </a:rPr>
              <a:t>ug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rson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j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rr</a:t>
            </a:r>
            <a:r>
              <a:rPr sz="650" spc="-5" dirty="0">
                <a:latin typeface="Calibri"/>
                <a:cs typeface="Calibri"/>
              </a:rPr>
              <a:t>aci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li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os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lec</a:t>
            </a:r>
            <a:r>
              <a:rPr sz="650" spc="-10" dirty="0">
                <a:latin typeface="Calibri"/>
                <a:cs typeface="Calibri"/>
              </a:rPr>
              <a:t>tur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ut</a:t>
            </a:r>
            <a:r>
              <a:rPr sz="650" spc="-5" dirty="0">
                <a:latin typeface="Calibri"/>
                <a:cs typeface="Calibri"/>
              </a:rPr>
              <a:t>ili</a:t>
            </a:r>
            <a:r>
              <a:rPr sz="650" dirty="0">
                <a:latin typeface="Calibri"/>
                <a:cs typeface="Calibri"/>
              </a:rPr>
              <a:t>z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ndo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rec</a:t>
            </a:r>
            <a:r>
              <a:rPr sz="650" spc="-10" dirty="0">
                <a:latin typeface="Calibri"/>
                <a:cs typeface="Calibri"/>
              </a:rPr>
              <a:t>urso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le</a:t>
            </a:r>
            <a:r>
              <a:rPr sz="650" spc="-10" dirty="0">
                <a:latin typeface="Calibri"/>
                <a:cs typeface="Calibri"/>
              </a:rPr>
              <a:t>ngu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j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refle</a:t>
            </a:r>
            <a:r>
              <a:rPr sz="650" spc="-10" dirty="0">
                <a:latin typeface="Calibri"/>
                <a:cs typeface="Calibri"/>
              </a:rPr>
              <a:t>j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erie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cia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 </a:t>
            </a:r>
            <a:r>
              <a:rPr sz="650" spc="-5" dirty="0">
                <a:latin typeface="Calibri"/>
                <a:cs typeface="Calibri"/>
              </a:rPr>
              <a:t>em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5" dirty="0">
                <a:latin typeface="Calibri"/>
                <a:cs typeface="Calibri"/>
              </a:rPr>
              <a:t>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cia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prop</a:t>
            </a:r>
            <a:r>
              <a:rPr sz="650" spc="-5" dirty="0">
                <a:latin typeface="Calibri"/>
                <a:cs typeface="Calibri"/>
              </a:rPr>
              <a:t>ia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relaci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s</a:t>
            </a:r>
            <a:r>
              <a:rPr sz="650" spc="5" dirty="0">
                <a:latin typeface="Calibri"/>
                <a:cs typeface="Calibri"/>
              </a:rPr>
              <a:t>u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ura.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040761" y="1503123"/>
            <a:ext cx="1518285" cy="1143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50" spc="-5" dirty="0">
                <a:latin typeface="Calibri"/>
                <a:cs typeface="Calibri"/>
              </a:rPr>
              <a:t>Na</a:t>
            </a:r>
            <a:r>
              <a:rPr sz="650" spc="-10" dirty="0">
                <a:latin typeface="Calibri"/>
                <a:cs typeface="Calibri"/>
              </a:rPr>
              <a:t>rr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h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or</a:t>
            </a:r>
            <a:r>
              <a:rPr sz="650" spc="-5" dirty="0">
                <a:latin typeface="Calibri"/>
                <a:cs typeface="Calibri"/>
              </a:rPr>
              <a:t>ia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i</a:t>
            </a:r>
            <a:r>
              <a:rPr sz="650" spc="-10" dirty="0">
                <a:latin typeface="Calibri"/>
                <a:cs typeface="Calibri"/>
              </a:rPr>
              <a:t>nv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ons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nd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425696" y="1702089"/>
            <a:ext cx="746760" cy="1143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du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l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5" dirty="0">
                <a:latin typeface="Calibri"/>
                <a:cs typeface="Calibri"/>
              </a:rPr>
              <a:t>lec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916936" y="2150750"/>
            <a:ext cx="1765935" cy="41020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99700"/>
              </a:lnSpc>
            </a:pPr>
            <a:r>
              <a:rPr sz="650" spc="-5" dirty="0">
                <a:latin typeface="Calibri"/>
                <a:cs typeface="Calibri"/>
              </a:rPr>
              <a:t>De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b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alle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rson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j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0" dirty="0">
                <a:latin typeface="Calibri"/>
                <a:cs typeface="Calibri"/>
              </a:rPr>
              <a:t>ug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su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are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ar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-10" dirty="0">
                <a:latin typeface="Calibri"/>
                <a:cs typeface="Calibri"/>
              </a:rPr>
              <a:t>vo</a:t>
            </a:r>
            <a:r>
              <a:rPr sz="650" spc="-5" dirty="0">
                <a:latin typeface="Calibri"/>
                <a:cs typeface="Calibri"/>
              </a:rPr>
              <a:t>carl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nr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-5" dirty="0">
                <a:latin typeface="Calibri"/>
                <a:cs typeface="Calibri"/>
              </a:rPr>
              <a:t>ecerl</a:t>
            </a:r>
            <a:r>
              <a:rPr sz="650" spc="-10" dirty="0">
                <a:latin typeface="Calibri"/>
                <a:cs typeface="Calibri"/>
              </a:rPr>
              <a:t>os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orpor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nu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vo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eleme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sgo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u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0" dirty="0">
                <a:latin typeface="Calibri"/>
                <a:cs typeface="Calibri"/>
              </a:rPr>
              <a:t>tur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g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276003" y="2448862"/>
            <a:ext cx="1732280" cy="2070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87949" marR="12699" indent="-175884">
              <a:lnSpc>
                <a:spcPts val="770"/>
              </a:lnSpc>
            </a:pPr>
            <a:r>
              <a:rPr sz="650" spc="-10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lic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rpr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ie</a:t>
            </a:r>
            <a:r>
              <a:rPr sz="650" spc="-10" dirty="0">
                <a:latin typeface="Calibri"/>
                <a:cs typeface="Calibri"/>
              </a:rPr>
              <a:t>nd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h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or</a:t>
            </a:r>
            <a:r>
              <a:rPr sz="650" spc="-5" dirty="0">
                <a:latin typeface="Calibri"/>
                <a:cs typeface="Calibri"/>
              </a:rPr>
              <a:t>ia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 y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li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ono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h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3021" y="3048318"/>
            <a:ext cx="1212850" cy="5073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635" algn="ctr">
              <a:lnSpc>
                <a:spcPct val="99400"/>
              </a:lnSpc>
            </a:pP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ec</a:t>
            </a:r>
            <a:r>
              <a:rPr sz="650" spc="-10" dirty="0">
                <a:latin typeface="Calibri"/>
                <a:cs typeface="Calibri"/>
              </a:rPr>
              <a:t>urso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ju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go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l </a:t>
            </a:r>
            <a:r>
              <a:rPr sz="650" spc="-5" dirty="0">
                <a:latin typeface="Calibri"/>
                <a:cs typeface="Calibri"/>
              </a:rPr>
              <a:t>le</a:t>
            </a:r>
            <a:r>
              <a:rPr sz="650" spc="-10" dirty="0">
                <a:latin typeface="Calibri"/>
                <a:cs typeface="Calibri"/>
              </a:rPr>
              <a:t>ngu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j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f</a:t>
            </a:r>
            <a:r>
              <a:rPr sz="650" spc="-10" dirty="0">
                <a:latin typeface="Calibri"/>
                <a:cs typeface="Calibri"/>
              </a:rPr>
              <a:t>or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alece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d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f</a:t>
            </a:r>
            <a:r>
              <a:rPr sz="650" spc="-10" dirty="0">
                <a:latin typeface="Calibri"/>
                <a:cs typeface="Calibri"/>
              </a:rPr>
              <a:t>or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ó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or</a:t>
            </a:r>
            <a:r>
              <a:rPr sz="650" spc="-5" dirty="0">
                <a:latin typeface="Calibri"/>
                <a:cs typeface="Calibri"/>
              </a:rPr>
              <a:t>al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ca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 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le</a:t>
            </a:r>
            <a:r>
              <a:rPr sz="650" spc="-10" dirty="0">
                <a:latin typeface="Calibri"/>
                <a:cs typeface="Calibri"/>
              </a:rPr>
              <a:t>ngu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un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d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otro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0" dirty="0">
                <a:latin typeface="Calibri"/>
                <a:cs typeface="Calibri"/>
              </a:rPr>
              <a:t>ug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276799" y="2793546"/>
            <a:ext cx="3642995" cy="1143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50" spc="-5" dirty="0">
                <a:latin typeface="Calibri"/>
                <a:cs typeface="Calibri"/>
              </a:rPr>
              <a:t>Pa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ici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ju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go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l </a:t>
            </a:r>
            <a:r>
              <a:rPr sz="650" spc="-5" dirty="0">
                <a:latin typeface="Calibri"/>
                <a:cs typeface="Calibri"/>
              </a:rPr>
              <a:t>le</a:t>
            </a:r>
            <a:r>
              <a:rPr sz="650" spc="-10" dirty="0">
                <a:latin typeface="Calibri"/>
                <a:cs typeface="Calibri"/>
              </a:rPr>
              <a:t>ngu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j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ici</a:t>
            </a:r>
            <a:r>
              <a:rPr sz="650" spc="-10" dirty="0">
                <a:latin typeface="Calibri"/>
                <a:cs typeface="Calibri"/>
              </a:rPr>
              <a:t>ó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or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l</a:t>
            </a:r>
            <a:r>
              <a:rPr sz="650" spc="7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Pa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ici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ju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go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l </a:t>
            </a:r>
            <a:r>
              <a:rPr sz="650" spc="-5" dirty="0">
                <a:latin typeface="Calibri"/>
                <a:cs typeface="Calibri"/>
              </a:rPr>
              <a:t>le</a:t>
            </a:r>
            <a:r>
              <a:rPr sz="650" spc="-10" dirty="0">
                <a:latin typeface="Calibri"/>
                <a:cs typeface="Calibri"/>
              </a:rPr>
              <a:t>ngu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j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ici</a:t>
            </a:r>
            <a:r>
              <a:rPr sz="650" spc="-10" dirty="0">
                <a:latin typeface="Calibri"/>
                <a:cs typeface="Calibri"/>
              </a:rPr>
              <a:t>ó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or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l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a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330011" y="2890912"/>
            <a:ext cx="5327015" cy="1143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fa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ilia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un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d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   </a:t>
            </a:r>
            <a:r>
              <a:rPr sz="650" spc="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un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d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0" dirty="0">
                <a:latin typeface="Calibri"/>
                <a:cs typeface="Calibri"/>
              </a:rPr>
              <a:t>ug</a:t>
            </a:r>
            <a:r>
              <a:rPr sz="650" spc="-5" dirty="0">
                <a:latin typeface="Calibri"/>
                <a:cs typeface="Calibri"/>
              </a:rPr>
              <a:t>are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-5" dirty="0">
                <a:latin typeface="Calibri"/>
                <a:cs typeface="Calibri"/>
              </a:rPr>
              <a:t>ic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fl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z,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5" dirty="0">
                <a:latin typeface="Calibri"/>
                <a:cs typeface="Calibri"/>
              </a:rPr>
              <a:t>o </a:t>
            </a:r>
            <a:r>
              <a:rPr sz="650" spc="55" dirty="0">
                <a:latin typeface="Calibri"/>
                <a:cs typeface="Calibri"/>
              </a:rPr>
              <a:t> </a:t>
            </a:r>
            <a:r>
              <a:rPr sz="975" spc="-7" baseline="34188" dirty="0">
                <a:latin typeface="Calibri"/>
                <a:cs typeface="Calibri"/>
              </a:rPr>
              <a:t>Pr</a:t>
            </a:r>
            <a:r>
              <a:rPr sz="975" spc="-15" baseline="34188" dirty="0">
                <a:latin typeface="Calibri"/>
                <a:cs typeface="Calibri"/>
              </a:rPr>
              <a:t>opon</a:t>
            </a:r>
            <a:r>
              <a:rPr sz="975" spc="7" baseline="34188" dirty="0">
                <a:latin typeface="Calibri"/>
                <a:cs typeface="Calibri"/>
              </a:rPr>
              <a:t>e</a:t>
            </a:r>
            <a:r>
              <a:rPr sz="975" spc="-7" baseline="34188" dirty="0">
                <a:latin typeface="Calibri"/>
                <a:cs typeface="Calibri"/>
              </a:rPr>
              <a:t> </a:t>
            </a:r>
            <a:r>
              <a:rPr sz="975" spc="7" baseline="34188" dirty="0">
                <a:latin typeface="Calibri"/>
                <a:cs typeface="Calibri"/>
              </a:rPr>
              <a:t>y </a:t>
            </a:r>
            <a:r>
              <a:rPr sz="975" spc="-15" baseline="34188" dirty="0">
                <a:latin typeface="Calibri"/>
                <a:cs typeface="Calibri"/>
              </a:rPr>
              <a:t>org</a:t>
            </a:r>
            <a:r>
              <a:rPr sz="975" spc="-7" baseline="34188" dirty="0">
                <a:latin typeface="Calibri"/>
                <a:cs typeface="Calibri"/>
              </a:rPr>
              <a:t>a</a:t>
            </a:r>
            <a:r>
              <a:rPr sz="975" spc="-15" baseline="34188" dirty="0">
                <a:latin typeface="Calibri"/>
                <a:cs typeface="Calibri"/>
              </a:rPr>
              <a:t>n</a:t>
            </a:r>
            <a:r>
              <a:rPr sz="975" spc="-7" baseline="34188" dirty="0">
                <a:latin typeface="Calibri"/>
                <a:cs typeface="Calibri"/>
              </a:rPr>
              <a:t>i</a:t>
            </a:r>
            <a:r>
              <a:rPr sz="975" baseline="34188" dirty="0">
                <a:latin typeface="Calibri"/>
                <a:cs typeface="Calibri"/>
              </a:rPr>
              <a:t>z</a:t>
            </a:r>
            <a:r>
              <a:rPr sz="975" spc="7" baseline="34188" dirty="0">
                <a:latin typeface="Calibri"/>
                <a:cs typeface="Calibri"/>
              </a:rPr>
              <a:t>a</a:t>
            </a:r>
            <a:r>
              <a:rPr sz="975" spc="-7" baseline="34188" dirty="0">
                <a:latin typeface="Calibri"/>
                <a:cs typeface="Calibri"/>
              </a:rPr>
              <a:t> c</a:t>
            </a:r>
            <a:r>
              <a:rPr sz="975" spc="-15" baseline="34188" dirty="0">
                <a:latin typeface="Calibri"/>
                <a:cs typeface="Calibri"/>
              </a:rPr>
              <a:t>o</a:t>
            </a:r>
            <a:r>
              <a:rPr sz="975" spc="7" baseline="34188" dirty="0">
                <a:latin typeface="Calibri"/>
                <a:cs typeface="Calibri"/>
              </a:rPr>
              <a:t>n</a:t>
            </a:r>
            <a:r>
              <a:rPr sz="975" spc="-15" baseline="34188" dirty="0">
                <a:latin typeface="Calibri"/>
                <a:cs typeface="Calibri"/>
              </a:rPr>
              <a:t> </a:t>
            </a:r>
            <a:r>
              <a:rPr sz="975" spc="-7" baseline="34188" dirty="0">
                <a:latin typeface="Calibri"/>
                <a:cs typeface="Calibri"/>
              </a:rPr>
              <a:t>a</a:t>
            </a:r>
            <a:r>
              <a:rPr sz="975" baseline="34188" dirty="0">
                <a:latin typeface="Calibri"/>
                <a:cs typeface="Calibri"/>
              </a:rPr>
              <a:t>y</a:t>
            </a:r>
            <a:r>
              <a:rPr sz="975" spc="-15" baseline="34188" dirty="0">
                <a:latin typeface="Calibri"/>
                <a:cs typeface="Calibri"/>
              </a:rPr>
              <a:t>ud</a:t>
            </a:r>
            <a:r>
              <a:rPr sz="975" spc="-7" baseline="34188" dirty="0">
                <a:latin typeface="Calibri"/>
                <a:cs typeface="Calibri"/>
              </a:rPr>
              <a:t>a</a:t>
            </a:r>
            <a:r>
              <a:rPr sz="975" baseline="34188" dirty="0">
                <a:latin typeface="Calibri"/>
                <a:cs typeface="Calibri"/>
              </a:rPr>
              <a:t>,</a:t>
            </a:r>
            <a:r>
              <a:rPr sz="975" spc="-7" baseline="34188" dirty="0">
                <a:latin typeface="Calibri"/>
                <a:cs typeface="Calibri"/>
              </a:rPr>
              <a:t> </a:t>
            </a:r>
            <a:r>
              <a:rPr sz="975" spc="-15" baseline="34188" dirty="0">
                <a:latin typeface="Calibri"/>
                <a:cs typeface="Calibri"/>
              </a:rPr>
              <a:t>ju</a:t>
            </a:r>
            <a:r>
              <a:rPr sz="975" spc="-7" baseline="34188" dirty="0">
                <a:latin typeface="Calibri"/>
                <a:cs typeface="Calibri"/>
              </a:rPr>
              <a:t>e</a:t>
            </a:r>
            <a:r>
              <a:rPr sz="975" spc="-15" baseline="34188" dirty="0">
                <a:latin typeface="Calibri"/>
                <a:cs typeface="Calibri"/>
              </a:rPr>
              <a:t>go</a:t>
            </a:r>
            <a:r>
              <a:rPr sz="975" spc="7" baseline="34188" dirty="0">
                <a:latin typeface="Calibri"/>
                <a:cs typeface="Calibri"/>
              </a:rPr>
              <a:t>s</a:t>
            </a:r>
            <a:r>
              <a:rPr sz="975" spc="-15" baseline="34188" dirty="0">
                <a:latin typeface="Calibri"/>
                <a:cs typeface="Calibri"/>
              </a:rPr>
              <a:t> d</a:t>
            </a:r>
            <a:r>
              <a:rPr sz="975" spc="-7" baseline="34188" dirty="0">
                <a:latin typeface="Calibri"/>
                <a:cs typeface="Calibri"/>
              </a:rPr>
              <a:t>e</a:t>
            </a:r>
            <a:r>
              <a:rPr sz="975" baseline="34188" dirty="0">
                <a:latin typeface="Calibri"/>
                <a:cs typeface="Calibri"/>
              </a:rPr>
              <a:t>l </a:t>
            </a:r>
            <a:r>
              <a:rPr sz="975" spc="-7" baseline="34188" dirty="0">
                <a:latin typeface="Calibri"/>
                <a:cs typeface="Calibri"/>
              </a:rPr>
              <a:t>le</a:t>
            </a:r>
            <a:r>
              <a:rPr sz="975" spc="-15" baseline="34188" dirty="0">
                <a:latin typeface="Calibri"/>
                <a:cs typeface="Calibri"/>
              </a:rPr>
              <a:t>ngu</a:t>
            </a:r>
            <a:r>
              <a:rPr sz="975" spc="-7" baseline="34188" dirty="0">
                <a:latin typeface="Calibri"/>
                <a:cs typeface="Calibri"/>
              </a:rPr>
              <a:t>a</a:t>
            </a:r>
            <a:r>
              <a:rPr sz="975" spc="-15" baseline="34188" dirty="0">
                <a:latin typeface="Calibri"/>
                <a:cs typeface="Calibri"/>
              </a:rPr>
              <a:t>j</a:t>
            </a:r>
            <a:r>
              <a:rPr sz="975" spc="7" baseline="34188" dirty="0">
                <a:latin typeface="Calibri"/>
                <a:cs typeface="Calibri"/>
              </a:rPr>
              <a:t>e</a:t>
            </a:r>
            <a:endParaRPr sz="975" baseline="34188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299022" y="2992215"/>
            <a:ext cx="1686560" cy="10642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1748" marR="31748" indent="-1270" algn="ctr">
              <a:lnSpc>
                <a:spcPct val="100299"/>
              </a:lnSpc>
            </a:pPr>
            <a:r>
              <a:rPr sz="650" spc="-5" dirty="0">
                <a:latin typeface="Calibri"/>
                <a:cs typeface="Calibri"/>
              </a:rPr>
              <a:t>fl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z.                                                         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b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ec</a:t>
            </a:r>
            <a:r>
              <a:rPr sz="650" spc="-10" dirty="0">
                <a:latin typeface="Calibri"/>
                <a:cs typeface="Calibri"/>
              </a:rPr>
              <a:t>urso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le</a:t>
            </a:r>
            <a:r>
              <a:rPr sz="650" spc="-10" dirty="0">
                <a:latin typeface="Calibri"/>
                <a:cs typeface="Calibri"/>
              </a:rPr>
              <a:t>ngu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j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ale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 m</a:t>
            </a:r>
            <a:r>
              <a:rPr sz="650" spc="-10" dirty="0">
                <a:latin typeface="Calibri"/>
                <a:cs typeface="Calibri"/>
              </a:rPr>
              <a:t>ov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ie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orpo</a:t>
            </a:r>
            <a:r>
              <a:rPr sz="650" spc="-5" dirty="0">
                <a:latin typeface="Calibri"/>
                <a:cs typeface="Calibri"/>
              </a:rPr>
              <a:t>rale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g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el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5" dirty="0">
                <a:latin typeface="Calibri"/>
                <a:cs typeface="Calibri"/>
              </a:rPr>
              <a:t>ci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 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os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ros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a</a:t>
            </a:r>
            <a:r>
              <a:rPr sz="650" dirty="0">
                <a:latin typeface="Calibri"/>
                <a:cs typeface="Calibri"/>
              </a:rPr>
              <a:t>l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eci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ima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po</a:t>
            </a:r>
            <a:r>
              <a:rPr sz="650" spc="-5" dirty="0">
                <a:latin typeface="Calibri"/>
                <a:cs typeface="Calibri"/>
              </a:rPr>
              <a:t>ema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 </a:t>
            </a:r>
            <a:r>
              <a:rPr sz="650" spc="-5" dirty="0">
                <a:latin typeface="Calibri"/>
                <a:cs typeface="Calibri"/>
              </a:rPr>
              <a:t>ca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re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h</a:t>
            </a:r>
            <a:r>
              <a:rPr sz="650" spc="-5" dirty="0">
                <a:latin typeface="Calibri"/>
                <a:cs typeface="Calibri"/>
              </a:rPr>
              <a:t>íla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ra</a:t>
            </a:r>
            <a:r>
              <a:rPr sz="650" spc="-10" dirty="0">
                <a:latin typeface="Calibri"/>
                <a:cs typeface="Calibri"/>
              </a:rPr>
              <a:t>b</a:t>
            </a:r>
            <a:r>
              <a:rPr sz="650" spc="-5" dirty="0">
                <a:latin typeface="Calibri"/>
                <a:cs typeface="Calibri"/>
              </a:rPr>
              <a:t>ale</a:t>
            </a:r>
            <a:r>
              <a:rPr sz="650" spc="-10" dirty="0">
                <a:latin typeface="Calibri"/>
                <a:cs typeface="Calibri"/>
              </a:rPr>
              <a:t>ngu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a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dirty="0">
                <a:latin typeface="Calibri"/>
                <a:cs typeface="Calibri"/>
              </a:rPr>
              <a:t>z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u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otro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ju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go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l </a:t>
            </a:r>
            <a:r>
              <a:rPr sz="650" spc="-5" dirty="0">
                <a:latin typeface="Calibri"/>
                <a:cs typeface="Calibri"/>
              </a:rPr>
              <a:t>le</a:t>
            </a:r>
            <a:r>
              <a:rPr sz="650" spc="-10" dirty="0">
                <a:latin typeface="Calibri"/>
                <a:cs typeface="Calibri"/>
              </a:rPr>
              <a:t>ngu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j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                          </a:t>
            </a:r>
            <a:r>
              <a:rPr sz="650" spc="-5" dirty="0">
                <a:latin typeface="Calibri"/>
                <a:cs typeface="Calibri"/>
              </a:rPr>
              <a:t>De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ubr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ju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go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l </a:t>
            </a:r>
            <a:r>
              <a:rPr sz="650" spc="-5" dirty="0">
                <a:latin typeface="Calibri"/>
                <a:cs typeface="Calibri"/>
              </a:rPr>
              <a:t>le</a:t>
            </a:r>
            <a:r>
              <a:rPr sz="650" spc="-10" dirty="0">
                <a:latin typeface="Calibri"/>
                <a:cs typeface="Calibri"/>
              </a:rPr>
              <a:t>ngu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j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ala</a:t>
            </a:r>
            <a:r>
              <a:rPr sz="650" spc="-10" dirty="0">
                <a:latin typeface="Calibri"/>
                <a:cs typeface="Calibri"/>
              </a:rPr>
              <a:t>br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nu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i</a:t>
            </a:r>
            <a:r>
              <a:rPr sz="650" spc="-10" dirty="0">
                <a:latin typeface="Calibri"/>
                <a:cs typeface="Calibri"/>
              </a:rPr>
              <a:t>nt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po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b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u</a:t>
            </a:r>
            <a:r>
              <a:rPr sz="650" spc="-10" dirty="0">
                <a:latin typeface="Calibri"/>
                <a:cs typeface="Calibri"/>
              </a:rPr>
              <a:t> s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gn</a:t>
            </a:r>
            <a:r>
              <a:rPr sz="650" spc="-5" dirty="0">
                <a:latin typeface="Calibri"/>
                <a:cs typeface="Calibri"/>
              </a:rPr>
              <a:t>ifica</a:t>
            </a:r>
            <a:r>
              <a:rPr sz="650" spc="-10" dirty="0">
                <a:latin typeface="Calibri"/>
                <a:cs typeface="Calibri"/>
              </a:rPr>
              <a:t>do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  <a:p>
            <a:pPr marL="12699" marR="12699" algn="ctr">
              <a:lnSpc>
                <a:spcPts val="770"/>
              </a:lnSpc>
              <a:spcBef>
                <a:spcPts val="484"/>
              </a:spcBef>
            </a:pP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ec</a:t>
            </a:r>
            <a:r>
              <a:rPr sz="650" spc="-10" dirty="0">
                <a:latin typeface="Calibri"/>
                <a:cs typeface="Calibri"/>
              </a:rPr>
              <a:t>ono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h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rson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un</a:t>
            </a:r>
            <a:r>
              <a:rPr sz="650" spc="-5" dirty="0">
                <a:latin typeface="Calibri"/>
                <a:cs typeface="Calibri"/>
              </a:rPr>
              <a:t>ica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le</a:t>
            </a:r>
            <a:r>
              <a:rPr sz="650" spc="-10" dirty="0">
                <a:latin typeface="Calibri"/>
                <a:cs typeface="Calibri"/>
              </a:rPr>
              <a:t>ngu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prop</a:t>
            </a:r>
            <a:r>
              <a:rPr sz="650" spc="-5" dirty="0">
                <a:latin typeface="Calibri"/>
                <a:cs typeface="Calibri"/>
              </a:rPr>
              <a:t>ia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065536" y="2992613"/>
            <a:ext cx="1797050" cy="3117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635" algn="ctr">
              <a:lnSpc>
                <a:spcPct val="99900"/>
              </a:lnSpc>
            </a:pP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cla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dirty="0">
                <a:latin typeface="Calibri"/>
                <a:cs typeface="Calibri"/>
              </a:rPr>
              <a:t>.                                                                 </a:t>
            </a:r>
            <a:r>
              <a:rPr sz="650" spc="-15" dirty="0">
                <a:latin typeface="Calibri"/>
                <a:cs typeface="Calibri"/>
              </a:rPr>
              <a:t>Ut</a:t>
            </a:r>
            <a:r>
              <a:rPr sz="650" spc="-5" dirty="0">
                <a:latin typeface="Calibri"/>
                <a:cs typeface="Calibri"/>
              </a:rPr>
              <a:t>ili</a:t>
            </a:r>
            <a:r>
              <a:rPr sz="650" dirty="0">
                <a:latin typeface="Calibri"/>
                <a:cs typeface="Calibri"/>
              </a:rPr>
              <a:t>z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r</a:t>
            </a:r>
            <a:r>
              <a:rPr sz="650" spc="-5" dirty="0">
                <a:latin typeface="Calibri"/>
                <a:cs typeface="Calibri"/>
              </a:rPr>
              <a:t>ec</a:t>
            </a:r>
            <a:r>
              <a:rPr sz="650" spc="-10" dirty="0">
                <a:latin typeface="Calibri"/>
                <a:cs typeface="Calibri"/>
              </a:rPr>
              <a:t>urso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le</a:t>
            </a:r>
            <a:r>
              <a:rPr sz="650" spc="-10" dirty="0">
                <a:latin typeface="Calibri"/>
                <a:cs typeface="Calibri"/>
              </a:rPr>
              <a:t>ngu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j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ale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son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do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ús</a:t>
            </a:r>
            <a:r>
              <a:rPr sz="650" spc="-5" dirty="0">
                <a:latin typeface="Calibri"/>
                <a:cs typeface="Calibri"/>
              </a:rPr>
              <a:t>ica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el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5" dirty="0">
                <a:latin typeface="Calibri"/>
                <a:cs typeface="Calibri"/>
              </a:rPr>
              <a:t>ci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d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ov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ie</a:t>
            </a:r>
            <a:r>
              <a:rPr sz="650" spc="-10" dirty="0">
                <a:latin typeface="Calibri"/>
                <a:cs typeface="Calibri"/>
              </a:rPr>
              <a:t>nto</a:t>
            </a:r>
            <a:r>
              <a:rPr sz="650" spc="5" dirty="0">
                <a:latin typeface="Calibri"/>
                <a:cs typeface="Calibri"/>
              </a:rPr>
              <a:t>s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190748" y="2940442"/>
            <a:ext cx="1217295" cy="1143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i</a:t>
            </a:r>
            <a:r>
              <a:rPr sz="650" spc="-10" dirty="0">
                <a:latin typeface="Calibri"/>
                <a:cs typeface="Calibri"/>
              </a:rPr>
              <a:t>nv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su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ici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022675" y="3291985"/>
            <a:ext cx="3669665" cy="1638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orpo</a:t>
            </a:r>
            <a:r>
              <a:rPr sz="650" spc="-5" dirty="0">
                <a:latin typeface="Calibri"/>
                <a:cs typeface="Calibri"/>
              </a:rPr>
              <a:t>rale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g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ñ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ac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ñ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od</a:t>
            </a:r>
            <a:r>
              <a:rPr sz="650" spc="-5" dirty="0">
                <a:latin typeface="Calibri"/>
                <a:cs typeface="Calibri"/>
              </a:rPr>
              <a:t>ifica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55" dirty="0">
                <a:latin typeface="Calibri"/>
                <a:cs typeface="Calibri"/>
              </a:rPr>
              <a:t> </a:t>
            </a:r>
            <a:r>
              <a:rPr sz="975" spc="-7" baseline="-34188" dirty="0">
                <a:latin typeface="Calibri"/>
                <a:cs typeface="Calibri"/>
              </a:rPr>
              <a:t>le</a:t>
            </a:r>
            <a:r>
              <a:rPr sz="975" spc="-15" baseline="-34188" dirty="0">
                <a:latin typeface="Calibri"/>
                <a:cs typeface="Calibri"/>
              </a:rPr>
              <a:t>ngu</a:t>
            </a:r>
            <a:r>
              <a:rPr sz="975" spc="-7" baseline="-34188" dirty="0">
                <a:latin typeface="Calibri"/>
                <a:cs typeface="Calibri"/>
              </a:rPr>
              <a:t>a</a:t>
            </a:r>
            <a:r>
              <a:rPr sz="975" spc="-15" baseline="-34188" dirty="0">
                <a:latin typeface="Calibri"/>
                <a:cs typeface="Calibri"/>
              </a:rPr>
              <a:t>j</a:t>
            </a:r>
            <a:r>
              <a:rPr sz="975" spc="7" baseline="-34188" dirty="0">
                <a:latin typeface="Calibri"/>
                <a:cs typeface="Calibri"/>
              </a:rPr>
              <a:t>e</a:t>
            </a:r>
            <a:r>
              <a:rPr sz="975" spc="-7" baseline="-34188" dirty="0">
                <a:latin typeface="Calibri"/>
                <a:cs typeface="Calibri"/>
              </a:rPr>
              <a:t> c</a:t>
            </a:r>
            <a:r>
              <a:rPr sz="975" spc="-15" baseline="-34188" dirty="0">
                <a:latin typeface="Calibri"/>
                <a:cs typeface="Calibri"/>
              </a:rPr>
              <a:t>o</a:t>
            </a:r>
            <a:r>
              <a:rPr sz="975" baseline="-34188" dirty="0">
                <a:latin typeface="Calibri"/>
                <a:cs typeface="Calibri"/>
              </a:rPr>
              <a:t>m</a:t>
            </a:r>
            <a:r>
              <a:rPr sz="975" spc="7" baseline="-34188" dirty="0">
                <a:latin typeface="Calibri"/>
                <a:cs typeface="Calibri"/>
              </a:rPr>
              <a:t>o</a:t>
            </a:r>
            <a:r>
              <a:rPr sz="975" spc="-22" baseline="-34188" dirty="0">
                <a:latin typeface="Calibri"/>
                <a:cs typeface="Calibri"/>
              </a:rPr>
              <a:t> </a:t>
            </a:r>
            <a:r>
              <a:rPr sz="975" spc="-7" baseline="-34188" dirty="0">
                <a:latin typeface="Calibri"/>
                <a:cs typeface="Calibri"/>
              </a:rPr>
              <a:t>a</a:t>
            </a:r>
            <a:r>
              <a:rPr sz="975" spc="-15" baseline="-34188" dirty="0">
                <a:latin typeface="Calibri"/>
                <a:cs typeface="Calibri"/>
              </a:rPr>
              <a:t>d</a:t>
            </a:r>
            <a:r>
              <a:rPr sz="975" spc="-7" baseline="-34188" dirty="0">
                <a:latin typeface="Calibri"/>
                <a:cs typeface="Calibri"/>
              </a:rPr>
              <a:t>i</a:t>
            </a:r>
            <a:r>
              <a:rPr sz="975" spc="-15" baseline="-34188" dirty="0">
                <a:latin typeface="Calibri"/>
                <a:cs typeface="Calibri"/>
              </a:rPr>
              <a:t>v</a:t>
            </a:r>
            <a:r>
              <a:rPr sz="975" spc="-7" baseline="-34188" dirty="0">
                <a:latin typeface="Calibri"/>
                <a:cs typeface="Calibri"/>
              </a:rPr>
              <a:t>i</a:t>
            </a:r>
            <a:r>
              <a:rPr sz="975" spc="-15" baseline="-34188" dirty="0">
                <a:latin typeface="Calibri"/>
                <a:cs typeface="Calibri"/>
              </a:rPr>
              <a:t>n</a:t>
            </a:r>
            <a:r>
              <a:rPr sz="975" spc="-7" baseline="-34188" dirty="0">
                <a:latin typeface="Calibri"/>
                <a:cs typeface="Calibri"/>
              </a:rPr>
              <a:t>a</a:t>
            </a:r>
            <a:r>
              <a:rPr sz="975" spc="-15" baseline="-34188" dirty="0">
                <a:latin typeface="Calibri"/>
                <a:cs typeface="Calibri"/>
              </a:rPr>
              <a:t>n</a:t>
            </a:r>
            <a:r>
              <a:rPr sz="975" baseline="-34188" dirty="0">
                <a:latin typeface="Calibri"/>
                <a:cs typeface="Calibri"/>
              </a:rPr>
              <a:t>z</a:t>
            </a:r>
            <a:r>
              <a:rPr sz="975" spc="-7" baseline="-34188" dirty="0">
                <a:latin typeface="Calibri"/>
                <a:cs typeface="Calibri"/>
              </a:rPr>
              <a:t>a</a:t>
            </a:r>
            <a:r>
              <a:rPr sz="975" spc="-15" baseline="-34188" dirty="0">
                <a:latin typeface="Calibri"/>
                <a:cs typeface="Calibri"/>
              </a:rPr>
              <a:t>s</a:t>
            </a:r>
            <a:r>
              <a:rPr sz="975" baseline="-34188" dirty="0">
                <a:latin typeface="Calibri"/>
                <a:cs typeface="Calibri"/>
              </a:rPr>
              <a:t>,</a:t>
            </a:r>
            <a:r>
              <a:rPr sz="975" spc="-7" baseline="-34188" dirty="0">
                <a:latin typeface="Calibri"/>
                <a:cs typeface="Calibri"/>
              </a:rPr>
              <a:t> </a:t>
            </a:r>
            <a:r>
              <a:rPr sz="975" spc="-22" baseline="-34188" dirty="0">
                <a:latin typeface="Calibri"/>
                <a:cs typeface="Calibri"/>
              </a:rPr>
              <a:t>t</a:t>
            </a:r>
            <a:r>
              <a:rPr sz="975" spc="-15" baseline="-34188" dirty="0">
                <a:latin typeface="Calibri"/>
                <a:cs typeface="Calibri"/>
              </a:rPr>
              <a:t>r</a:t>
            </a:r>
            <a:r>
              <a:rPr sz="975" spc="-7" baseline="-34188" dirty="0">
                <a:latin typeface="Calibri"/>
                <a:cs typeface="Calibri"/>
              </a:rPr>
              <a:t>a</a:t>
            </a:r>
            <a:r>
              <a:rPr sz="975" spc="-15" baseline="-34188" dirty="0">
                <a:latin typeface="Calibri"/>
                <a:cs typeface="Calibri"/>
              </a:rPr>
              <a:t>b</a:t>
            </a:r>
            <a:r>
              <a:rPr sz="975" spc="-7" baseline="-34188" dirty="0">
                <a:latin typeface="Calibri"/>
                <a:cs typeface="Calibri"/>
              </a:rPr>
              <a:t>ale</a:t>
            </a:r>
            <a:r>
              <a:rPr sz="975" spc="-15" baseline="-34188" dirty="0">
                <a:latin typeface="Calibri"/>
                <a:cs typeface="Calibri"/>
              </a:rPr>
              <a:t>ngu</a:t>
            </a:r>
            <a:r>
              <a:rPr sz="975" spc="-7" baseline="-34188" dirty="0">
                <a:latin typeface="Calibri"/>
                <a:cs typeface="Calibri"/>
              </a:rPr>
              <a:t>a</a:t>
            </a:r>
            <a:r>
              <a:rPr sz="975" spc="-15" baseline="-34188" dirty="0">
                <a:latin typeface="Calibri"/>
                <a:cs typeface="Calibri"/>
              </a:rPr>
              <a:t>s</a:t>
            </a:r>
            <a:r>
              <a:rPr sz="975" baseline="-34188" dirty="0">
                <a:latin typeface="Calibri"/>
                <a:cs typeface="Calibri"/>
              </a:rPr>
              <a:t>,</a:t>
            </a:r>
            <a:r>
              <a:rPr sz="975" spc="-7" baseline="-34188" dirty="0">
                <a:latin typeface="Calibri"/>
                <a:cs typeface="Calibri"/>
              </a:rPr>
              <a:t> ca</a:t>
            </a:r>
            <a:r>
              <a:rPr sz="975" spc="-15" baseline="-34188" dirty="0">
                <a:latin typeface="Calibri"/>
                <a:cs typeface="Calibri"/>
              </a:rPr>
              <a:t>n</a:t>
            </a:r>
            <a:r>
              <a:rPr sz="975" spc="-7" baseline="-34188" dirty="0">
                <a:latin typeface="Calibri"/>
                <a:cs typeface="Calibri"/>
              </a:rPr>
              <a:t>ci</a:t>
            </a:r>
            <a:r>
              <a:rPr sz="975" spc="-15" baseline="-34188" dirty="0">
                <a:latin typeface="Calibri"/>
                <a:cs typeface="Calibri"/>
              </a:rPr>
              <a:t>on</a:t>
            </a:r>
            <a:r>
              <a:rPr sz="975" spc="-7" baseline="-34188" dirty="0">
                <a:latin typeface="Calibri"/>
                <a:cs typeface="Calibri"/>
              </a:rPr>
              <a:t>e</a:t>
            </a:r>
            <a:r>
              <a:rPr sz="975" spc="-15" baseline="-34188" dirty="0">
                <a:latin typeface="Calibri"/>
                <a:cs typeface="Calibri"/>
              </a:rPr>
              <a:t>s</a:t>
            </a:r>
            <a:r>
              <a:rPr sz="975" baseline="-34188" dirty="0">
                <a:latin typeface="Calibri"/>
                <a:cs typeface="Calibri"/>
              </a:rPr>
              <a:t>,</a:t>
            </a:r>
            <a:endParaRPr sz="975" baseline="-34188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035373" y="3393669"/>
            <a:ext cx="1855470" cy="2070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493" marR="12699" indent="-11429">
              <a:lnSpc>
                <a:spcPts val="770"/>
              </a:lnSpc>
            </a:pP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dirty="0">
                <a:latin typeface="Calibri"/>
                <a:cs typeface="Calibri"/>
              </a:rPr>
              <a:t>z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ca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ra</a:t>
            </a:r>
            <a:r>
              <a:rPr sz="650" spc="-10" dirty="0">
                <a:latin typeface="Calibri"/>
                <a:cs typeface="Calibri"/>
              </a:rPr>
              <a:t>b</a:t>
            </a:r>
            <a:r>
              <a:rPr sz="650" spc="-5" dirty="0">
                <a:latin typeface="Calibri"/>
                <a:cs typeface="Calibri"/>
              </a:rPr>
              <a:t>ale</a:t>
            </a:r>
            <a:r>
              <a:rPr sz="650" spc="-10" dirty="0">
                <a:latin typeface="Calibri"/>
                <a:cs typeface="Calibri"/>
              </a:rPr>
              <a:t>ngu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re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h</a:t>
            </a:r>
            <a:r>
              <a:rPr sz="650" spc="-5" dirty="0">
                <a:latin typeface="Calibri"/>
                <a:cs typeface="Calibri"/>
              </a:rPr>
              <a:t>íla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op</a:t>
            </a:r>
            <a:r>
              <a:rPr sz="650" spc="-5" dirty="0">
                <a:latin typeface="Calibri"/>
                <a:cs typeface="Calibri"/>
              </a:rPr>
              <a:t>la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ros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ell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cre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ra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f</a:t>
            </a:r>
            <a:r>
              <a:rPr sz="650" spc="-10" dirty="0">
                <a:latin typeface="Calibri"/>
                <a:cs typeface="Calibri"/>
              </a:rPr>
              <a:t>or</a:t>
            </a:r>
            <a:r>
              <a:rPr sz="650" spc="-5" dirty="0">
                <a:latin typeface="Calibri"/>
                <a:cs typeface="Calibri"/>
              </a:rPr>
              <a:t>ma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re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ón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992309" y="3142547"/>
            <a:ext cx="1614170" cy="1143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50" spc="-10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r</a:t>
            </a:r>
            <a:r>
              <a:rPr sz="650" spc="-5" dirty="0">
                <a:latin typeface="Calibri"/>
                <a:cs typeface="Calibri"/>
              </a:rPr>
              <a:t>ec</a:t>
            </a:r>
            <a:r>
              <a:rPr sz="650" spc="-10" dirty="0">
                <a:latin typeface="Calibri"/>
                <a:cs typeface="Calibri"/>
              </a:rPr>
              <a:t>urso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le</a:t>
            </a:r>
            <a:r>
              <a:rPr sz="650" spc="-10" dirty="0">
                <a:latin typeface="Calibri"/>
                <a:cs typeface="Calibri"/>
              </a:rPr>
              <a:t>ngu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j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a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009009" y="3239914"/>
            <a:ext cx="1579880" cy="1143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50" spc="-5" dirty="0">
                <a:latin typeface="Calibri"/>
                <a:cs typeface="Calibri"/>
              </a:rPr>
              <a:t>crear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du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l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5" dirty="0">
                <a:latin typeface="Calibri"/>
                <a:cs typeface="Calibri"/>
              </a:rPr>
              <a:t>lec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vo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ju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go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del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430459" y="3438881"/>
            <a:ext cx="737870" cy="1143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ima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op</a:t>
            </a:r>
            <a:r>
              <a:rPr sz="650" spc="-5" dirty="0">
                <a:latin typeface="Calibri"/>
                <a:cs typeface="Calibri"/>
              </a:rPr>
              <a:t>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u</a:t>
            </a:r>
            <a:r>
              <a:rPr sz="650" spc="-10" dirty="0">
                <a:latin typeface="Calibri"/>
                <a:cs typeface="Calibri"/>
              </a:rPr>
              <a:t> o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ros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009182" y="3590610"/>
            <a:ext cx="3683635" cy="1143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50" spc="-10" dirty="0">
                <a:latin typeface="Calibri"/>
                <a:cs typeface="Calibri"/>
              </a:rPr>
              <a:t>In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rpr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dirty="0">
                <a:latin typeface="Calibri"/>
                <a:cs typeface="Calibri"/>
              </a:rPr>
              <a:t>l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gn</a:t>
            </a:r>
            <a:r>
              <a:rPr sz="650" spc="-5" dirty="0">
                <a:latin typeface="Calibri"/>
                <a:cs typeface="Calibri"/>
              </a:rPr>
              <a:t>ifica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ala</a:t>
            </a:r>
            <a:r>
              <a:rPr sz="650" spc="-10" dirty="0">
                <a:latin typeface="Calibri"/>
                <a:cs typeface="Calibri"/>
              </a:rPr>
              <a:t>br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ono</a:t>
            </a:r>
            <a:r>
              <a:rPr sz="650" spc="-5" dirty="0">
                <a:latin typeface="Calibri"/>
                <a:cs typeface="Calibri"/>
              </a:rPr>
              <a:t>ci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3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b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i</a:t>
            </a:r>
            <a:r>
              <a:rPr sz="650" spc="-10" dirty="0">
                <a:latin typeface="Calibri"/>
                <a:cs typeface="Calibri"/>
              </a:rPr>
              <a:t>nv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nu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ala</a:t>
            </a:r>
            <a:r>
              <a:rPr sz="650" spc="-10" dirty="0">
                <a:latin typeface="Calibri"/>
                <a:cs typeface="Calibri"/>
              </a:rPr>
              <a:t>br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gr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u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058392" y="3684909"/>
            <a:ext cx="1811020" cy="4235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103099"/>
              </a:lnSpc>
            </a:pPr>
            <a:r>
              <a:rPr sz="650" spc="-10" dirty="0">
                <a:latin typeface="Calibri"/>
                <a:cs typeface="Calibri"/>
              </a:rPr>
              <a:t>ju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go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l </a:t>
            </a:r>
            <a:r>
              <a:rPr sz="650" spc="-5" dirty="0">
                <a:latin typeface="Calibri"/>
                <a:cs typeface="Calibri"/>
              </a:rPr>
              <a:t>le</a:t>
            </a:r>
            <a:r>
              <a:rPr sz="650" spc="-10" dirty="0">
                <a:latin typeface="Calibri"/>
                <a:cs typeface="Calibri"/>
              </a:rPr>
              <a:t>ngu</a:t>
            </a:r>
            <a:r>
              <a:rPr sz="650" spc="-5" dirty="0">
                <a:latin typeface="Calibri"/>
                <a:cs typeface="Calibri"/>
              </a:rPr>
              <a:t>aje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u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.               </a:t>
            </a:r>
            <a:r>
              <a:rPr sz="650" spc="-5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fa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ilia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dirty="0">
                <a:latin typeface="Calibri"/>
                <a:cs typeface="Calibri"/>
              </a:rPr>
              <a:t>z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le</a:t>
            </a:r>
            <a:r>
              <a:rPr sz="650" spc="-10" dirty="0">
                <a:latin typeface="Calibri"/>
                <a:cs typeface="Calibri"/>
              </a:rPr>
              <a:t>ngu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su</a:t>
            </a:r>
            <a:r>
              <a:rPr sz="650" dirty="0">
                <a:latin typeface="Calibri"/>
                <a:cs typeface="Calibri"/>
              </a:rPr>
              <a:t>y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h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s</a:t>
            </a:r>
            <a:r>
              <a:rPr sz="650" spc="5" dirty="0">
                <a:latin typeface="Calibri"/>
                <a:cs typeface="Calibri"/>
              </a:rPr>
              <a:t>u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un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d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orpor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re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or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g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nd</a:t>
            </a:r>
            <a:r>
              <a:rPr sz="650" spc="-5" dirty="0">
                <a:latin typeface="Calibri"/>
                <a:cs typeface="Calibri"/>
              </a:rPr>
              <a:t>í</a:t>
            </a:r>
            <a:r>
              <a:rPr sz="650" spc="-10" dirty="0">
                <a:latin typeface="Calibri"/>
                <a:cs typeface="Calibri"/>
              </a:rPr>
              <a:t>g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nj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le</a:t>
            </a:r>
            <a:r>
              <a:rPr sz="650" spc="-10" dirty="0">
                <a:latin typeface="Calibri"/>
                <a:cs typeface="Calibri"/>
              </a:rPr>
              <a:t>ngu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ñ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934398" y="3634484"/>
            <a:ext cx="1730375" cy="17665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8573" marR="28573" indent="1270" algn="ctr">
              <a:lnSpc>
                <a:spcPct val="154000"/>
              </a:lnSpc>
            </a:pP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re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ó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dirty="0">
                <a:latin typeface="Calibri"/>
                <a:cs typeface="Calibri"/>
              </a:rPr>
              <a:t>                                                       </a:t>
            </a:r>
            <a:r>
              <a:rPr sz="650" spc="-10" dirty="0">
                <a:latin typeface="Calibri"/>
                <a:cs typeface="Calibri"/>
              </a:rPr>
              <a:t>Id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ific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ili</a:t>
            </a:r>
            <a:r>
              <a:rPr sz="650" dirty="0">
                <a:latin typeface="Calibri"/>
                <a:cs typeface="Calibri"/>
              </a:rPr>
              <a:t>z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al</a:t>
            </a:r>
            <a:r>
              <a:rPr sz="650" spc="-10" dirty="0">
                <a:latin typeface="Calibri"/>
                <a:cs typeface="Calibri"/>
              </a:rPr>
              <a:t>gun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ala</a:t>
            </a:r>
            <a:r>
              <a:rPr sz="650" spc="-10" dirty="0">
                <a:latin typeface="Calibri"/>
                <a:cs typeface="Calibri"/>
              </a:rPr>
              <a:t>br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f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ñ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endParaRPr sz="650">
              <a:latin typeface="Calibri"/>
              <a:cs typeface="Calibri"/>
            </a:endParaRPr>
          </a:p>
          <a:p>
            <a:pPr algn="ctr">
              <a:lnSpc>
                <a:spcPts val="765"/>
              </a:lnSpc>
            </a:pP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d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li</a:t>
            </a:r>
            <a:r>
              <a:rPr sz="650" spc="-10" dirty="0">
                <a:latin typeface="Calibri"/>
                <a:cs typeface="Calibri"/>
              </a:rPr>
              <a:t>ngü</a:t>
            </a:r>
            <a:r>
              <a:rPr sz="650" spc="-5" dirty="0">
                <a:latin typeface="Calibri"/>
                <a:cs typeface="Calibri"/>
              </a:rPr>
              <a:t>í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ica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  <a:p>
            <a:pPr marL="12699" marR="12699" indent="-1270" algn="ctr">
              <a:lnSpc>
                <a:spcPct val="100600"/>
              </a:lnSpc>
              <a:spcBef>
                <a:spcPts val="415"/>
              </a:spcBef>
            </a:pPr>
            <a:r>
              <a:rPr sz="650" spc="-10" dirty="0">
                <a:latin typeface="Calibri"/>
                <a:cs typeface="Calibri"/>
              </a:rPr>
              <a:t>Id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ific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al</a:t>
            </a:r>
            <a:r>
              <a:rPr sz="650" spc="-10" dirty="0">
                <a:latin typeface="Calibri"/>
                <a:cs typeface="Calibri"/>
              </a:rPr>
              <a:t>guno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no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br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prop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so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or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g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nd</a:t>
            </a:r>
            <a:r>
              <a:rPr sz="650" spc="-5" dirty="0">
                <a:latin typeface="Calibri"/>
                <a:cs typeface="Calibri"/>
              </a:rPr>
              <a:t>í</a:t>
            </a:r>
            <a:r>
              <a:rPr sz="650" spc="-10" dirty="0">
                <a:latin typeface="Calibri"/>
                <a:cs typeface="Calibri"/>
              </a:rPr>
              <a:t>g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nj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ro.</a:t>
            </a:r>
            <a:r>
              <a:rPr sz="650" spc="-15" dirty="0">
                <a:latin typeface="Calibri"/>
                <a:cs typeface="Calibri"/>
              </a:rPr>
              <a:t>                               </a:t>
            </a:r>
            <a:r>
              <a:rPr sz="650" spc="-10" dirty="0">
                <a:latin typeface="Calibri"/>
                <a:cs typeface="Calibri"/>
              </a:rPr>
              <a:t>Ind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g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f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dirty="0">
                <a:latin typeface="Calibri"/>
                <a:cs typeface="Calibri"/>
              </a:rPr>
              <a:t>l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gn</a:t>
            </a:r>
            <a:r>
              <a:rPr sz="650" spc="-5" dirty="0">
                <a:latin typeface="Calibri"/>
                <a:cs typeface="Calibri"/>
              </a:rPr>
              <a:t>ifica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é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ala</a:t>
            </a:r>
            <a:r>
              <a:rPr sz="650" spc="-10" dirty="0">
                <a:latin typeface="Calibri"/>
                <a:cs typeface="Calibri"/>
              </a:rPr>
              <a:t>br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ut</a:t>
            </a:r>
            <a:r>
              <a:rPr sz="650" spc="-5" dirty="0">
                <a:latin typeface="Calibri"/>
                <a:cs typeface="Calibri"/>
              </a:rPr>
              <a:t>ili</a:t>
            </a:r>
            <a:r>
              <a:rPr sz="650" dirty="0">
                <a:latin typeface="Calibri"/>
                <a:cs typeface="Calibri"/>
              </a:rPr>
              <a:t>z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ife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re</a:t>
            </a:r>
            <a:r>
              <a:rPr sz="650" spc="-10" dirty="0">
                <a:latin typeface="Calibri"/>
                <a:cs typeface="Calibri"/>
              </a:rPr>
              <a:t>g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.                                          </a:t>
            </a:r>
            <a:r>
              <a:rPr sz="650" spc="-15" dirty="0">
                <a:latin typeface="Calibri"/>
                <a:cs typeface="Calibri"/>
              </a:rPr>
              <a:t>Ut</a:t>
            </a:r>
            <a:r>
              <a:rPr sz="650" spc="-5" dirty="0">
                <a:latin typeface="Calibri"/>
                <a:cs typeface="Calibri"/>
              </a:rPr>
              <a:t>ili</a:t>
            </a:r>
            <a:r>
              <a:rPr sz="650" dirty="0">
                <a:latin typeface="Calibri"/>
                <a:cs typeface="Calibri"/>
              </a:rPr>
              <a:t>z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(ca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ele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a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sos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ód</a:t>
            </a:r>
            <a:r>
              <a:rPr sz="650" spc="-5" dirty="0">
                <a:latin typeface="Calibri"/>
                <a:cs typeface="Calibri"/>
              </a:rPr>
              <a:t>ic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 m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ral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re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hoj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er</a:t>
            </a:r>
            <a:r>
              <a:rPr sz="650" spc="-10" dirty="0">
                <a:latin typeface="Calibri"/>
                <a:cs typeface="Calibri"/>
              </a:rPr>
              <a:t>nos</a:t>
            </a:r>
            <a:r>
              <a:rPr sz="650" dirty="0">
                <a:latin typeface="Calibri"/>
                <a:cs typeface="Calibri"/>
              </a:rPr>
              <a:t>)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re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re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r </a:t>
            </a:r>
            <a:r>
              <a:rPr sz="650" spc="-10" dirty="0">
                <a:latin typeface="Calibri"/>
                <a:cs typeface="Calibri"/>
              </a:rPr>
              <a:t>gr</a:t>
            </a:r>
            <a:r>
              <a:rPr sz="650" spc="-5" dirty="0">
                <a:latin typeface="Calibri"/>
                <a:cs typeface="Calibri"/>
              </a:rPr>
              <a:t>áfica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ubr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l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ntorn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ma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er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cia</a:t>
            </a:r>
            <a:r>
              <a:rPr sz="650" dirty="0">
                <a:latin typeface="Calibri"/>
                <a:cs typeface="Calibri"/>
              </a:rPr>
              <a:t>l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l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onsu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li</a:t>
            </a:r>
            <a:r>
              <a:rPr sz="650" spc="-10" dirty="0">
                <a:latin typeface="Calibri"/>
                <a:cs typeface="Calibri"/>
              </a:rPr>
              <a:t>bros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re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otr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f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pr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g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ale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.                  </a:t>
            </a:r>
            <a:r>
              <a:rPr sz="650" spc="-10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su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pr</a:t>
            </a:r>
            <a:r>
              <a:rPr sz="650" spc="-5" dirty="0">
                <a:latin typeface="Calibri"/>
                <a:cs typeface="Calibri"/>
              </a:rPr>
              <a:t>efe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cia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h</a:t>
            </a:r>
            <a:r>
              <a:rPr sz="650" spc="-5" dirty="0">
                <a:latin typeface="Calibri"/>
                <a:cs typeface="Calibri"/>
              </a:rPr>
              <a:t>aci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cie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ific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al</a:t>
            </a:r>
            <a:r>
              <a:rPr sz="650" spc="-10" dirty="0">
                <a:latin typeface="Calibri"/>
                <a:cs typeface="Calibri"/>
              </a:rPr>
              <a:t>gun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su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f</a:t>
            </a:r>
            <a:r>
              <a:rPr sz="650" spc="-10" dirty="0">
                <a:latin typeface="Calibri"/>
                <a:cs typeface="Calibri"/>
              </a:rPr>
              <a:t>un</a:t>
            </a:r>
            <a:r>
              <a:rPr sz="650" spc="-5" dirty="0">
                <a:latin typeface="Calibri"/>
                <a:cs typeface="Calibri"/>
              </a:rPr>
              <a:t>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ob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r 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f</a:t>
            </a:r>
            <a:r>
              <a:rPr sz="650" spc="-10" dirty="0">
                <a:latin typeface="Calibri"/>
                <a:cs typeface="Calibri"/>
              </a:rPr>
              <a:t>or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aci</a:t>
            </a:r>
            <a:r>
              <a:rPr sz="650" spc="-10" dirty="0">
                <a:latin typeface="Calibri"/>
                <a:cs typeface="Calibri"/>
              </a:rPr>
              <a:t>ó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f</a:t>
            </a:r>
            <a:r>
              <a:rPr sz="650" spc="-10" dirty="0">
                <a:latin typeface="Calibri"/>
                <a:cs typeface="Calibri"/>
              </a:rPr>
              <a:t>ru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h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or</a:t>
            </a:r>
            <a:r>
              <a:rPr sz="650" spc="-5" dirty="0">
                <a:latin typeface="Calibri"/>
                <a:cs typeface="Calibri"/>
              </a:rPr>
              <a:t>ia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7467" y="3995968"/>
            <a:ext cx="1222375" cy="41020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1270" algn="ctr">
              <a:lnSpc>
                <a:spcPct val="99700"/>
              </a:lnSpc>
            </a:pP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ec</a:t>
            </a:r>
            <a:r>
              <a:rPr sz="650" spc="-10" dirty="0">
                <a:latin typeface="Calibri"/>
                <a:cs typeface="Calibri"/>
              </a:rPr>
              <a:t>ono</a:t>
            </a:r>
            <a:r>
              <a:rPr sz="650" spc="-5" dirty="0">
                <a:latin typeface="Calibri"/>
                <a:cs typeface="Calibri"/>
              </a:rPr>
              <a:t>ci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ie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pr</a:t>
            </a:r>
            <a:r>
              <a:rPr sz="650" spc="-5" dirty="0">
                <a:latin typeface="Calibri"/>
                <a:cs typeface="Calibri"/>
              </a:rPr>
              <a:t>eci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d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li</a:t>
            </a:r>
            <a:r>
              <a:rPr sz="650" spc="-10" dirty="0">
                <a:latin typeface="Calibri"/>
                <a:cs typeface="Calibri"/>
              </a:rPr>
              <a:t>ngü</a:t>
            </a:r>
            <a:r>
              <a:rPr sz="650" spc="-5" dirty="0">
                <a:latin typeface="Calibri"/>
                <a:cs typeface="Calibri"/>
              </a:rPr>
              <a:t>í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ica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a</a:t>
            </a:r>
            <a:r>
              <a:rPr sz="650" dirty="0">
                <a:latin typeface="Calibri"/>
                <a:cs typeface="Calibri"/>
              </a:rPr>
              <a:t>l 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nt</a:t>
            </a:r>
            <a:r>
              <a:rPr sz="650" spc="-5" dirty="0">
                <a:latin typeface="Calibri"/>
                <a:cs typeface="Calibri"/>
              </a:rPr>
              <a:t>ifica</a:t>
            </a:r>
            <a:r>
              <a:rPr sz="650" dirty="0">
                <a:latin typeface="Calibri"/>
                <a:cs typeface="Calibri"/>
              </a:rPr>
              <a:t>r </a:t>
            </a:r>
            <a:r>
              <a:rPr sz="650" spc="-5" dirty="0">
                <a:latin typeface="Calibri"/>
                <a:cs typeface="Calibri"/>
              </a:rPr>
              <a:t>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f</a:t>
            </a:r>
            <a:r>
              <a:rPr sz="650" spc="-10" dirty="0">
                <a:latin typeface="Calibri"/>
                <a:cs typeface="Calibri"/>
              </a:rPr>
              <a:t>or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un</a:t>
            </a:r>
            <a:r>
              <a:rPr sz="650" spc="-5" dirty="0">
                <a:latin typeface="Calibri"/>
                <a:cs typeface="Calibri"/>
              </a:rPr>
              <a:t>ica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rson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un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d.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380778" y="4248781"/>
            <a:ext cx="1521460" cy="2070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49864" marR="12699" indent="-337800">
              <a:lnSpc>
                <a:spcPts val="770"/>
              </a:lnSpc>
            </a:pPr>
            <a:r>
              <a:rPr sz="650" spc="-10" dirty="0">
                <a:latin typeface="Calibri"/>
                <a:cs typeface="Calibri"/>
              </a:rPr>
              <a:t>Id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ific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le</a:t>
            </a:r>
            <a:r>
              <a:rPr sz="650" spc="-10" dirty="0">
                <a:latin typeface="Calibri"/>
                <a:cs typeface="Calibri"/>
              </a:rPr>
              <a:t>ngu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j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us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rson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u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al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dor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032201" y="4194536"/>
            <a:ext cx="1863725" cy="3136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635" algn="ctr">
              <a:lnSpc>
                <a:spcPct val="100400"/>
              </a:lnSpc>
            </a:pPr>
            <a:r>
              <a:rPr sz="650" spc="-10" dirty="0">
                <a:latin typeface="Calibri"/>
                <a:cs typeface="Calibri"/>
              </a:rPr>
              <a:t>Mu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é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po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i</a:t>
            </a:r>
            <a:r>
              <a:rPr sz="650" spc="-10" dirty="0">
                <a:latin typeface="Calibri"/>
                <a:cs typeface="Calibri"/>
              </a:rPr>
              <a:t>nd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g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gn</a:t>
            </a:r>
            <a:r>
              <a:rPr sz="650" spc="-5" dirty="0">
                <a:latin typeface="Calibri"/>
                <a:cs typeface="Calibri"/>
              </a:rPr>
              <a:t>ifica</a:t>
            </a:r>
            <a:r>
              <a:rPr sz="650" spc="-10" dirty="0">
                <a:latin typeface="Calibri"/>
                <a:cs typeface="Calibri"/>
              </a:rPr>
              <a:t>do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ala</a:t>
            </a:r>
            <a:r>
              <a:rPr sz="650" spc="-10" dirty="0">
                <a:latin typeface="Calibri"/>
                <a:cs typeface="Calibri"/>
              </a:rPr>
              <a:t>br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 </a:t>
            </a:r>
            <a:r>
              <a:rPr sz="650" spc="-5" dirty="0">
                <a:latin typeface="Calibri"/>
                <a:cs typeface="Calibri"/>
              </a:rPr>
              <a:t>f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ñ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orpor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u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un</a:t>
            </a:r>
            <a:r>
              <a:rPr sz="650" spc="-5" dirty="0">
                <a:latin typeface="Calibri"/>
                <a:cs typeface="Calibri"/>
              </a:rPr>
              <a:t>icaci</a:t>
            </a:r>
            <a:r>
              <a:rPr sz="650" spc="-10" dirty="0">
                <a:latin typeface="Calibri"/>
                <a:cs typeface="Calibri"/>
              </a:rPr>
              <a:t>ó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un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f</a:t>
            </a:r>
            <a:r>
              <a:rPr sz="650" spc="-10" dirty="0">
                <a:latin typeface="Calibri"/>
                <a:cs typeface="Calibri"/>
              </a:rPr>
              <a:t>or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-10" dirty="0">
                <a:latin typeface="Calibri"/>
                <a:cs typeface="Calibri"/>
              </a:rPr>
              <a:t>nr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-5" dirty="0">
                <a:latin typeface="Calibri"/>
                <a:cs typeface="Calibri"/>
              </a:rPr>
              <a:t>ece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la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86359" y="5044119"/>
            <a:ext cx="1145540" cy="41020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99700"/>
              </a:lnSpc>
            </a:pP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pr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aci</a:t>
            </a:r>
            <a:r>
              <a:rPr sz="650" spc="-10" dirty="0">
                <a:latin typeface="Calibri"/>
                <a:cs typeface="Calibri"/>
              </a:rPr>
              <a:t>ó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gr</a:t>
            </a:r>
            <a:r>
              <a:rPr sz="650" spc="-5" dirty="0">
                <a:latin typeface="Calibri"/>
                <a:cs typeface="Calibri"/>
              </a:rPr>
              <a:t>áfic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ubr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ie</a:t>
            </a:r>
            <a:r>
              <a:rPr sz="650" spc="-10" dirty="0">
                <a:latin typeface="Calibri"/>
                <a:cs typeface="Calibri"/>
              </a:rPr>
              <a:t>ntos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a</a:t>
            </a:r>
            <a:r>
              <a:rPr sz="650" dirty="0">
                <a:latin typeface="Calibri"/>
                <a:cs typeface="Calibri"/>
              </a:rPr>
              <a:t>l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0" dirty="0">
                <a:latin typeface="Calibri"/>
                <a:cs typeface="Calibri"/>
              </a:rPr>
              <a:t>or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h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s</a:t>
            </a:r>
            <a:r>
              <a:rPr sz="650" spc="5" dirty="0">
                <a:latin typeface="Calibri"/>
                <a:cs typeface="Calibri"/>
              </a:rPr>
              <a:t>u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un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d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0" dirty="0">
                <a:latin typeface="Calibri"/>
                <a:cs typeface="Calibri"/>
              </a:rPr>
              <a:t>ug</a:t>
            </a:r>
            <a:r>
              <a:rPr sz="650" spc="-5" dirty="0">
                <a:latin typeface="Calibri"/>
                <a:cs typeface="Calibri"/>
              </a:rPr>
              <a:t>are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307753" y="4744945"/>
            <a:ext cx="1667510" cy="5073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635" algn="ctr">
              <a:lnSpc>
                <a:spcPct val="99400"/>
              </a:lnSpc>
            </a:pPr>
            <a:r>
              <a:rPr sz="650" spc="-10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0" dirty="0">
                <a:latin typeface="Calibri"/>
                <a:cs typeface="Calibri"/>
              </a:rPr>
              <a:t>or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ubr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u</a:t>
            </a:r>
            <a:r>
              <a:rPr sz="650" spc="-10" dirty="0">
                <a:latin typeface="Calibri"/>
                <a:cs typeface="Calibri"/>
              </a:rPr>
              <a:t> hog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ela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car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ele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le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rer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me</a:t>
            </a:r>
            <a:r>
              <a:rPr sz="650" spc="-10" dirty="0">
                <a:latin typeface="Calibri"/>
                <a:cs typeface="Calibri"/>
              </a:rPr>
              <a:t>ns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j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er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re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5" dirty="0">
                <a:latin typeface="Calibri"/>
                <a:cs typeface="Calibri"/>
              </a:rPr>
              <a:t>é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ice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á</a:t>
            </a:r>
            <a:r>
              <a:rPr sz="650" spc="-10" dirty="0">
                <a:latin typeface="Calibri"/>
                <a:cs typeface="Calibri"/>
              </a:rPr>
              <a:t>g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ca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gr</a:t>
            </a:r>
            <a:r>
              <a:rPr sz="650" spc="-5" dirty="0">
                <a:latin typeface="Calibri"/>
                <a:cs typeface="Calibri"/>
              </a:rPr>
              <a:t>áfica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ific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5" dirty="0">
                <a:latin typeface="Calibri"/>
                <a:cs typeface="Calibri"/>
              </a:rPr>
              <a:t>é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rv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135386" y="4689041"/>
            <a:ext cx="1657350" cy="3136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635" algn="ctr">
              <a:lnSpc>
                <a:spcPct val="100400"/>
              </a:lnSpc>
            </a:pPr>
            <a:r>
              <a:rPr sz="650" spc="-10" dirty="0">
                <a:latin typeface="Calibri"/>
                <a:cs typeface="Calibri"/>
              </a:rPr>
              <a:t>In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rpr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ie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cia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efe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rale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dirty="0">
                <a:latin typeface="Calibri"/>
                <a:cs typeface="Calibri"/>
              </a:rPr>
              <a:t>l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er</a:t>
            </a:r>
            <a:r>
              <a:rPr sz="650" spc="-10" dirty="0">
                <a:latin typeface="Calibri"/>
                <a:cs typeface="Calibri"/>
              </a:rPr>
              <a:t>so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b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5" dirty="0">
                <a:latin typeface="Calibri"/>
                <a:cs typeface="Calibri"/>
              </a:rPr>
              <a:t>é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son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050457" y="5086785"/>
            <a:ext cx="1826895" cy="11182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101200"/>
              </a:lnSpc>
            </a:pP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pr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gr</a:t>
            </a:r>
            <a:r>
              <a:rPr sz="650" spc="-5" dirty="0">
                <a:latin typeface="Calibri"/>
                <a:cs typeface="Calibri"/>
              </a:rPr>
              <a:t>áfica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r</a:t>
            </a:r>
            <a:r>
              <a:rPr sz="650" spc="-5" dirty="0">
                <a:latin typeface="Calibri"/>
                <a:cs typeface="Calibri"/>
              </a:rPr>
              <a:t>ec</a:t>
            </a:r>
            <a:r>
              <a:rPr sz="650" spc="-10" dirty="0">
                <a:latin typeface="Calibri"/>
                <a:cs typeface="Calibri"/>
              </a:rPr>
              <a:t>urso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rson</a:t>
            </a:r>
            <a:r>
              <a:rPr sz="650" spc="-5" dirty="0">
                <a:latin typeface="Calibri"/>
                <a:cs typeface="Calibri"/>
              </a:rPr>
              <a:t>ale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 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ubr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ie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l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orn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ia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ono</a:t>
            </a:r>
            <a:r>
              <a:rPr sz="650" spc="-5" dirty="0">
                <a:latin typeface="Calibri"/>
                <a:cs typeface="Calibri"/>
              </a:rPr>
              <a:t>ci</a:t>
            </a:r>
            <a:r>
              <a:rPr sz="650" spc="-10" dirty="0">
                <a:latin typeface="Calibri"/>
                <a:cs typeface="Calibri"/>
              </a:rPr>
              <a:t>dos</a:t>
            </a:r>
            <a:r>
              <a:rPr sz="650" dirty="0">
                <a:latin typeface="Calibri"/>
                <a:cs typeface="Calibri"/>
              </a:rPr>
              <a:t>.                                                          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un</a:t>
            </a:r>
            <a:r>
              <a:rPr sz="650" spc="-5" dirty="0">
                <a:latin typeface="Calibri"/>
                <a:cs typeface="Calibri"/>
              </a:rPr>
              <a:t>ic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rson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ns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j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propós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os</a:t>
            </a:r>
            <a:r>
              <a:rPr sz="650" dirty="0">
                <a:latin typeface="Calibri"/>
                <a:cs typeface="Calibri"/>
              </a:rPr>
              <a:t>.                                                          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su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u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é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lic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5" dirty="0">
                <a:latin typeface="Calibri"/>
                <a:cs typeface="Calibri"/>
              </a:rPr>
              <a:t>é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gus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po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-5" dirty="0">
                <a:latin typeface="Calibri"/>
                <a:cs typeface="Calibri"/>
              </a:rPr>
              <a:t>é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ific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u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do</a:t>
            </a:r>
            <a:r>
              <a:rPr sz="650" dirty="0">
                <a:latin typeface="Calibri"/>
                <a:cs typeface="Calibri"/>
              </a:rPr>
              <a:t>.                                                                    </a:t>
            </a:r>
            <a:r>
              <a:rPr sz="650" spc="-10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li</a:t>
            </a:r>
            <a:r>
              <a:rPr sz="650" spc="-10" dirty="0">
                <a:latin typeface="Calibri"/>
                <a:cs typeface="Calibri"/>
              </a:rPr>
              <a:t>g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al</a:t>
            </a:r>
            <a:r>
              <a:rPr sz="650" spc="-10" dirty="0">
                <a:latin typeface="Calibri"/>
                <a:cs typeface="Calibri"/>
              </a:rPr>
              <a:t>guno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r</a:t>
            </a:r>
            <a:r>
              <a:rPr sz="650" spc="-5" dirty="0">
                <a:latin typeface="Calibri"/>
                <a:cs typeface="Calibri"/>
              </a:rPr>
              <a:t>ec</a:t>
            </a:r>
            <a:r>
              <a:rPr sz="650" spc="-10" dirty="0">
                <a:latin typeface="Calibri"/>
                <a:cs typeface="Calibri"/>
              </a:rPr>
              <a:t>urso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gr</a:t>
            </a:r>
            <a:r>
              <a:rPr sz="650" spc="-5" dirty="0">
                <a:latin typeface="Calibri"/>
                <a:cs typeface="Calibri"/>
              </a:rPr>
              <a:t>áfic</a:t>
            </a:r>
            <a:r>
              <a:rPr sz="650" spc="-10" dirty="0">
                <a:latin typeface="Calibri"/>
                <a:cs typeface="Calibri"/>
              </a:rPr>
              <a:t>os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ca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prop</a:t>
            </a:r>
            <a:r>
              <a:rPr sz="650" spc="-5" dirty="0">
                <a:latin typeface="Calibri"/>
                <a:cs typeface="Calibri"/>
              </a:rPr>
              <a:t>ia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í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bo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0" dirty="0">
                <a:latin typeface="Calibri"/>
                <a:cs typeface="Calibri"/>
              </a:rPr>
              <a:t>os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bujo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al</a:t>
            </a:r>
            <a:r>
              <a:rPr sz="650" spc="-10" dirty="0">
                <a:latin typeface="Calibri"/>
                <a:cs typeface="Calibri"/>
              </a:rPr>
              <a:t>guno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otro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le</a:t>
            </a:r>
            <a:r>
              <a:rPr sz="650" spc="-10" dirty="0">
                <a:latin typeface="Calibri"/>
                <a:cs typeface="Calibri"/>
              </a:rPr>
              <a:t>ngu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j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í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ic</a:t>
            </a:r>
            <a:r>
              <a:rPr sz="650" spc="-10" dirty="0">
                <a:latin typeface="Calibri"/>
                <a:cs typeface="Calibri"/>
              </a:rPr>
              <a:t>os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a</a:t>
            </a:r>
            <a:r>
              <a:rPr sz="650" dirty="0">
                <a:latin typeface="Calibri"/>
                <a:cs typeface="Calibri"/>
              </a:rPr>
              <a:t>l</a:t>
            </a:r>
            <a:r>
              <a:rPr sz="650" spc="-5" dirty="0">
                <a:latin typeface="Calibri"/>
                <a:cs typeface="Calibri"/>
              </a:rPr>
              <a:t> re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re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em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5" dirty="0">
                <a:latin typeface="Calibri"/>
                <a:cs typeface="Calibri"/>
              </a:rPr>
              <a:t>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erie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cia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283147" y="5545729"/>
            <a:ext cx="1718310" cy="2070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06039" marR="12699" indent="-93974">
              <a:lnSpc>
                <a:spcPts val="770"/>
              </a:lnSpc>
            </a:pP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elaci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dirty="0">
                <a:latin typeface="Calibri"/>
                <a:cs typeface="Calibri"/>
              </a:rPr>
              <a:t>l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u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hog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el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su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ie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cia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014565" y="5491484"/>
            <a:ext cx="1569720" cy="3136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1270" algn="ctr">
              <a:lnSpc>
                <a:spcPct val="100400"/>
              </a:lnSpc>
            </a:pPr>
            <a:r>
              <a:rPr sz="650" spc="-10" dirty="0">
                <a:latin typeface="Calibri"/>
                <a:cs typeface="Calibri"/>
              </a:rPr>
              <a:t>In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rpr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ela</a:t>
            </a:r>
            <a:r>
              <a:rPr sz="650" spc="-10" dirty="0">
                <a:latin typeface="Calibri"/>
                <a:cs typeface="Calibri"/>
              </a:rPr>
              <a:t>bor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al</a:t>
            </a:r>
            <a:r>
              <a:rPr sz="650" spc="-10" dirty="0">
                <a:latin typeface="Calibri"/>
                <a:cs typeface="Calibri"/>
              </a:rPr>
              <a:t>gun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s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ñ</a:t>
            </a:r>
            <a:r>
              <a:rPr sz="650" spc="-5" dirty="0">
                <a:latin typeface="Calibri"/>
                <a:cs typeface="Calibri"/>
              </a:rPr>
              <a:t>ali</a:t>
            </a:r>
            <a:r>
              <a:rPr sz="650" dirty="0">
                <a:latin typeface="Calibri"/>
                <a:cs typeface="Calibri"/>
              </a:rPr>
              <a:t>z</a:t>
            </a:r>
            <a:r>
              <a:rPr sz="650" spc="-5" dirty="0">
                <a:latin typeface="Calibri"/>
                <a:cs typeface="Calibri"/>
              </a:rPr>
              <a:t>aci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í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bo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le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-10" dirty="0">
                <a:latin typeface="Calibri"/>
                <a:cs typeface="Calibri"/>
              </a:rPr>
              <a:t>nt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su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carac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erí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ica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eleme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g</a:t>
            </a:r>
            <a:r>
              <a:rPr sz="650" spc="-5" dirty="0">
                <a:latin typeface="Calibri"/>
                <a:cs typeface="Calibri"/>
              </a:rPr>
              <a:t>ráfic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94296" y="6400472"/>
            <a:ext cx="1130300" cy="5073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1270" algn="ctr">
              <a:lnSpc>
                <a:spcPct val="99400"/>
              </a:lnSpc>
            </a:pPr>
            <a:r>
              <a:rPr sz="650" spc="-10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ó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5" dirty="0">
                <a:latin typeface="Calibri"/>
                <a:cs typeface="Calibri"/>
              </a:rPr>
              <a:t>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erie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cia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gu</a:t>
            </a:r>
            <a:r>
              <a:rPr sz="650" spc="-5" dirty="0">
                <a:latin typeface="Calibri"/>
                <a:cs typeface="Calibri"/>
              </a:rPr>
              <a:t>al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d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opor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un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a</a:t>
            </a:r>
            <a:r>
              <a:rPr sz="650" spc="-10" dirty="0">
                <a:latin typeface="Calibri"/>
                <a:cs typeface="Calibri"/>
              </a:rPr>
              <a:t>po</a:t>
            </a:r>
            <a:r>
              <a:rPr sz="650" dirty="0">
                <a:latin typeface="Calibri"/>
                <a:cs typeface="Calibri"/>
              </a:rPr>
              <a:t>y</a:t>
            </a:r>
            <a:r>
              <a:rPr sz="650" spc="-5" dirty="0">
                <a:latin typeface="Calibri"/>
                <a:cs typeface="Calibri"/>
              </a:rPr>
              <a:t>á</a:t>
            </a:r>
            <a:r>
              <a:rPr sz="650" spc="-10" dirty="0">
                <a:latin typeface="Calibri"/>
                <a:cs typeface="Calibri"/>
              </a:rPr>
              <a:t>ndos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rec</a:t>
            </a:r>
            <a:r>
              <a:rPr sz="650" spc="-10" dirty="0">
                <a:latin typeface="Calibri"/>
                <a:cs typeface="Calibri"/>
              </a:rPr>
              <a:t>urso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g</a:t>
            </a:r>
            <a:r>
              <a:rPr sz="650" spc="-5" dirty="0">
                <a:latin typeface="Calibri"/>
                <a:cs typeface="Calibri"/>
              </a:rPr>
              <a:t>ráfic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er</a:t>
            </a:r>
            <a:r>
              <a:rPr sz="650" spc="-10" dirty="0">
                <a:latin typeface="Calibri"/>
                <a:cs typeface="Calibri"/>
              </a:rPr>
              <a:t>son</a:t>
            </a:r>
            <a:r>
              <a:rPr sz="650" spc="-5" dirty="0">
                <a:latin typeface="Calibri"/>
                <a:cs typeface="Calibri"/>
              </a:rPr>
              <a:t>ale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le</a:t>
            </a:r>
            <a:r>
              <a:rPr sz="650" spc="-10" dirty="0">
                <a:latin typeface="Calibri"/>
                <a:cs typeface="Calibri"/>
              </a:rPr>
              <a:t>ngu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j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í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ic</a:t>
            </a:r>
            <a:r>
              <a:rPr sz="650" spc="-10" dirty="0">
                <a:latin typeface="Calibri"/>
                <a:cs typeface="Calibri"/>
              </a:rPr>
              <a:t>os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302990" y="5891163"/>
            <a:ext cx="1676400" cy="3136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1270" algn="ctr">
              <a:lnSpc>
                <a:spcPct val="100400"/>
              </a:lnSpc>
            </a:pP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pr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5" dirty="0">
                <a:latin typeface="Calibri"/>
                <a:cs typeface="Calibri"/>
              </a:rPr>
              <a:t>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ie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cia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gr</a:t>
            </a:r>
            <a:r>
              <a:rPr sz="650" spc="-5" dirty="0">
                <a:latin typeface="Calibri"/>
                <a:cs typeface="Calibri"/>
              </a:rPr>
              <a:t>áfica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h</a:t>
            </a:r>
            <a:r>
              <a:rPr sz="650" spc="-5" dirty="0">
                <a:latin typeface="Calibri"/>
                <a:cs typeface="Calibri"/>
              </a:rPr>
              <a:t>acie</a:t>
            </a:r>
            <a:r>
              <a:rPr sz="650" spc="-10" dirty="0">
                <a:latin typeface="Calibri"/>
                <a:cs typeface="Calibri"/>
              </a:rPr>
              <a:t>nd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us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bujo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ec</a:t>
            </a:r>
            <a:r>
              <a:rPr sz="650" spc="-10" dirty="0">
                <a:latin typeface="Calibri"/>
                <a:cs typeface="Calibri"/>
              </a:rPr>
              <a:t>urso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-10" dirty="0">
                <a:latin typeface="Calibri"/>
                <a:cs typeface="Calibri"/>
              </a:rPr>
              <a:t>os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le</a:t>
            </a:r>
            <a:r>
              <a:rPr sz="650" spc="-10" dirty="0">
                <a:latin typeface="Calibri"/>
                <a:cs typeface="Calibri"/>
              </a:rPr>
              <a:t>ngu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j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í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ic</a:t>
            </a:r>
            <a:r>
              <a:rPr sz="650" spc="-10" dirty="0">
                <a:latin typeface="Calibri"/>
                <a:cs typeface="Calibri"/>
              </a:rPr>
              <a:t>os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4918521" y="5891361"/>
            <a:ext cx="1762760" cy="7099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1270" algn="ctr">
              <a:lnSpc>
                <a:spcPct val="100200"/>
              </a:lnSpc>
            </a:pP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b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ec</a:t>
            </a:r>
            <a:r>
              <a:rPr sz="650" spc="-10" dirty="0">
                <a:latin typeface="Calibri"/>
                <a:cs typeface="Calibri"/>
              </a:rPr>
              <a:t>urso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gr</a:t>
            </a:r>
            <a:r>
              <a:rPr sz="650" spc="-5" dirty="0">
                <a:latin typeface="Calibri"/>
                <a:cs typeface="Calibri"/>
              </a:rPr>
              <a:t>áfic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le</a:t>
            </a:r>
            <a:r>
              <a:rPr sz="650" spc="-10" dirty="0">
                <a:latin typeface="Calibri"/>
                <a:cs typeface="Calibri"/>
              </a:rPr>
              <a:t>ngu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j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í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ic</a:t>
            </a:r>
            <a:r>
              <a:rPr sz="650" spc="-10" dirty="0">
                <a:latin typeface="Calibri"/>
                <a:cs typeface="Calibri"/>
              </a:rPr>
              <a:t>os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re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re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aci</a:t>
            </a:r>
            <a:r>
              <a:rPr sz="650" spc="-10" dirty="0">
                <a:latin typeface="Calibri"/>
                <a:cs typeface="Calibri"/>
              </a:rPr>
              <a:t>ó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em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5" dirty="0">
                <a:latin typeface="Calibri"/>
                <a:cs typeface="Calibri"/>
              </a:rPr>
              <a:t>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erie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cia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.                                                         </a:t>
            </a:r>
            <a:r>
              <a:rPr sz="650" spc="-10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lic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su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produ</a:t>
            </a:r>
            <a:r>
              <a:rPr sz="650" spc="-5" dirty="0">
                <a:latin typeface="Calibri"/>
                <a:cs typeface="Calibri"/>
              </a:rPr>
              <a:t>cci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á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ic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ñ</a:t>
            </a:r>
            <a:r>
              <a:rPr sz="650" spc="-5" dirty="0">
                <a:latin typeface="Calibri"/>
                <a:cs typeface="Calibri"/>
              </a:rPr>
              <a:t>al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5" dirty="0">
                <a:latin typeface="Calibri"/>
                <a:cs typeface="Calibri"/>
              </a:rPr>
              <a:t>é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pr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b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alle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fa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dirty="0">
                <a:latin typeface="Calibri"/>
                <a:cs typeface="Calibri"/>
              </a:rPr>
              <a:t>z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cie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5" dirty="0">
                <a:latin typeface="Calibri"/>
                <a:cs typeface="Calibri"/>
              </a:rPr>
              <a:t>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erie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cia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284734" y="6294409"/>
            <a:ext cx="1713864" cy="2070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93663" marR="12699" indent="-180964">
              <a:lnSpc>
                <a:spcPts val="770"/>
              </a:lnSpc>
            </a:pPr>
            <a:r>
              <a:rPr sz="650" spc="-5" dirty="0">
                <a:latin typeface="Calibri"/>
                <a:cs typeface="Calibri"/>
              </a:rPr>
              <a:t>Pre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a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ci</a:t>
            </a:r>
            <a:r>
              <a:rPr sz="650" spc="-10" dirty="0">
                <a:latin typeface="Calibri"/>
                <a:cs typeface="Calibri"/>
              </a:rPr>
              <a:t>ó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produ</a:t>
            </a:r>
            <a:r>
              <a:rPr sz="650" spc="-5" dirty="0">
                <a:latin typeface="Calibri"/>
                <a:cs typeface="Calibri"/>
              </a:rPr>
              <a:t>cci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en</a:t>
            </a:r>
            <a:r>
              <a:rPr sz="650" spc="-10" dirty="0">
                <a:latin typeface="Calibri"/>
                <a:cs typeface="Calibri"/>
              </a:rPr>
              <a:t> su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provo</a:t>
            </a:r>
            <a:r>
              <a:rPr sz="650" spc="-5" dirty="0">
                <a:latin typeface="Calibri"/>
                <a:cs typeface="Calibri"/>
              </a:rPr>
              <a:t>ca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093319" y="6294409"/>
            <a:ext cx="1743075" cy="2070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733381" marR="12699" indent="-720682">
              <a:lnSpc>
                <a:spcPts val="770"/>
              </a:lnSpc>
            </a:pPr>
            <a:r>
              <a:rPr sz="650" spc="-15" dirty="0">
                <a:latin typeface="Calibri"/>
                <a:cs typeface="Calibri"/>
              </a:rPr>
              <a:t>O</a:t>
            </a:r>
            <a:r>
              <a:rPr sz="650" spc="-10" dirty="0">
                <a:latin typeface="Calibri"/>
                <a:cs typeface="Calibri"/>
              </a:rPr>
              <a:t>bs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rv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produ</a:t>
            </a:r>
            <a:r>
              <a:rPr sz="650" spc="-5" dirty="0">
                <a:latin typeface="Calibri"/>
                <a:cs typeface="Calibri"/>
              </a:rPr>
              <a:t>cci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su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u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op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ón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273624" y="6589167"/>
            <a:ext cx="1736725" cy="3136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100400"/>
              </a:lnSpc>
            </a:pPr>
            <a:r>
              <a:rPr sz="650" spc="-5" dirty="0">
                <a:latin typeface="Calibri"/>
                <a:cs typeface="Calibri"/>
              </a:rPr>
              <a:t>De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b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s</a:t>
            </a:r>
            <a:r>
              <a:rPr sz="650" spc="5" dirty="0">
                <a:latin typeface="Calibri"/>
                <a:cs typeface="Calibri"/>
              </a:rPr>
              <a:t>u</a:t>
            </a:r>
            <a:r>
              <a:rPr sz="650" spc="-10" dirty="0">
                <a:latin typeface="Calibri"/>
                <a:cs typeface="Calibri"/>
              </a:rPr>
              <a:t> produ</a:t>
            </a:r>
            <a:r>
              <a:rPr sz="650" spc="-5" dirty="0">
                <a:latin typeface="Calibri"/>
                <a:cs typeface="Calibri"/>
              </a:rPr>
              <a:t>cci</a:t>
            </a:r>
            <a:r>
              <a:rPr sz="650" spc="-10" dirty="0">
                <a:latin typeface="Calibri"/>
                <a:cs typeface="Calibri"/>
              </a:rPr>
              <a:t>ó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gr</a:t>
            </a:r>
            <a:r>
              <a:rPr sz="650" spc="-5" dirty="0">
                <a:latin typeface="Calibri"/>
                <a:cs typeface="Calibri"/>
              </a:rPr>
              <a:t>áfica</a:t>
            </a:r>
            <a:r>
              <a:rPr sz="650" dirty="0">
                <a:latin typeface="Calibri"/>
                <a:cs typeface="Calibri"/>
              </a:rPr>
              <a:t>: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ó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ie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, </a:t>
            </a:r>
            <a:r>
              <a:rPr sz="650" spc="-10" dirty="0">
                <a:latin typeface="Calibri"/>
                <a:cs typeface="Calibri"/>
              </a:rPr>
              <a:t>po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5" dirty="0">
                <a:latin typeface="Calibri"/>
                <a:cs typeface="Calibri"/>
              </a:rPr>
              <a:t>é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ie</a:t>
            </a:r>
            <a:r>
              <a:rPr sz="650" spc="-10" dirty="0">
                <a:latin typeface="Calibri"/>
                <a:cs typeface="Calibri"/>
              </a:rPr>
              <a:t>nt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í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provo</a:t>
            </a:r>
            <a:r>
              <a:rPr sz="650" spc="-5" dirty="0">
                <a:latin typeface="Calibri"/>
                <a:cs typeface="Calibri"/>
              </a:rPr>
              <a:t>ca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b</a:t>
            </a:r>
            <a:r>
              <a:rPr sz="650" spc="-5" dirty="0">
                <a:latin typeface="Calibri"/>
                <a:cs typeface="Calibri"/>
              </a:rPr>
              <a:t>ie</a:t>
            </a:r>
            <a:r>
              <a:rPr sz="650" spc="-10" dirty="0">
                <a:latin typeface="Calibri"/>
                <a:cs typeface="Calibri"/>
              </a:rPr>
              <a:t>n,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rela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su</a:t>
            </a:r>
            <a:r>
              <a:rPr sz="650" spc="-5" dirty="0">
                <a:latin typeface="Calibri"/>
                <a:cs typeface="Calibri"/>
              </a:rPr>
              <a:t>ce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ó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079029" y="6589563"/>
            <a:ext cx="3614420" cy="1638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50" spc="-10" dirty="0">
                <a:latin typeface="Calibri"/>
                <a:cs typeface="Calibri"/>
              </a:rPr>
              <a:t>In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ca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b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ace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produ</a:t>
            </a:r>
            <a:r>
              <a:rPr sz="650" spc="-5" dirty="0">
                <a:latin typeface="Calibri"/>
                <a:cs typeface="Calibri"/>
              </a:rPr>
              <a:t>cci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su</a:t>
            </a:r>
            <a:r>
              <a:rPr sz="650" spc="5" dirty="0">
                <a:latin typeface="Calibri"/>
                <a:cs typeface="Calibri"/>
              </a:rPr>
              <a:t>s   </a:t>
            </a:r>
            <a:r>
              <a:rPr sz="650" spc="65" dirty="0">
                <a:latin typeface="Calibri"/>
                <a:cs typeface="Calibri"/>
              </a:rPr>
              <a:t> </a:t>
            </a:r>
            <a:r>
              <a:rPr sz="975" spc="-15" baseline="-34188" dirty="0">
                <a:latin typeface="Calibri"/>
                <a:cs typeface="Calibri"/>
              </a:rPr>
              <a:t>Argu</a:t>
            </a:r>
            <a:r>
              <a:rPr sz="975" baseline="-34188" dirty="0">
                <a:latin typeface="Calibri"/>
                <a:cs typeface="Calibri"/>
              </a:rPr>
              <a:t>m</a:t>
            </a:r>
            <a:r>
              <a:rPr sz="975" spc="-7" baseline="-34188" dirty="0">
                <a:latin typeface="Calibri"/>
                <a:cs typeface="Calibri"/>
              </a:rPr>
              <a:t>e</a:t>
            </a:r>
            <a:r>
              <a:rPr sz="975" spc="-15" baseline="-34188" dirty="0">
                <a:latin typeface="Calibri"/>
                <a:cs typeface="Calibri"/>
              </a:rPr>
              <a:t>nt</a:t>
            </a:r>
            <a:r>
              <a:rPr sz="975" spc="7" baseline="-34188" dirty="0">
                <a:latin typeface="Calibri"/>
                <a:cs typeface="Calibri"/>
              </a:rPr>
              <a:t>a</a:t>
            </a:r>
            <a:r>
              <a:rPr sz="975" spc="-7" baseline="-34188" dirty="0">
                <a:latin typeface="Calibri"/>
                <a:cs typeface="Calibri"/>
              </a:rPr>
              <a:t> </a:t>
            </a:r>
            <a:r>
              <a:rPr sz="975" spc="-15" baseline="-34188" dirty="0">
                <a:latin typeface="Calibri"/>
                <a:cs typeface="Calibri"/>
              </a:rPr>
              <a:t>s</a:t>
            </a:r>
            <a:r>
              <a:rPr sz="975" spc="7" baseline="-34188" dirty="0">
                <a:latin typeface="Calibri"/>
                <a:cs typeface="Calibri"/>
              </a:rPr>
              <a:t>u</a:t>
            </a:r>
            <a:r>
              <a:rPr sz="975" spc="-15" baseline="-34188" dirty="0">
                <a:latin typeface="Calibri"/>
                <a:cs typeface="Calibri"/>
              </a:rPr>
              <a:t> op</a:t>
            </a:r>
            <a:r>
              <a:rPr sz="975" spc="-7" baseline="-34188" dirty="0">
                <a:latin typeface="Calibri"/>
                <a:cs typeface="Calibri"/>
              </a:rPr>
              <a:t>i</a:t>
            </a:r>
            <a:r>
              <a:rPr sz="975" spc="-15" baseline="-34188" dirty="0">
                <a:latin typeface="Calibri"/>
                <a:cs typeface="Calibri"/>
              </a:rPr>
              <a:t>n</a:t>
            </a:r>
            <a:r>
              <a:rPr sz="975" spc="-7" baseline="-34188" dirty="0">
                <a:latin typeface="Calibri"/>
                <a:cs typeface="Calibri"/>
              </a:rPr>
              <a:t>i</a:t>
            </a:r>
            <a:r>
              <a:rPr sz="975" spc="-15" baseline="-34188" dirty="0">
                <a:latin typeface="Calibri"/>
                <a:cs typeface="Calibri"/>
              </a:rPr>
              <a:t>ó</a:t>
            </a:r>
            <a:r>
              <a:rPr sz="975" spc="7" baseline="-34188" dirty="0">
                <a:latin typeface="Calibri"/>
                <a:cs typeface="Calibri"/>
              </a:rPr>
              <a:t>n</a:t>
            </a:r>
            <a:r>
              <a:rPr sz="975" spc="-15" baseline="-34188" dirty="0">
                <a:latin typeface="Calibri"/>
                <a:cs typeface="Calibri"/>
              </a:rPr>
              <a:t> </a:t>
            </a:r>
            <a:r>
              <a:rPr sz="975" spc="-7" baseline="-34188" dirty="0">
                <a:latin typeface="Calibri"/>
                <a:cs typeface="Calibri"/>
              </a:rPr>
              <a:t>ace</a:t>
            </a:r>
            <a:r>
              <a:rPr sz="975" spc="-15" baseline="-34188" dirty="0">
                <a:latin typeface="Calibri"/>
                <a:cs typeface="Calibri"/>
              </a:rPr>
              <a:t>r</a:t>
            </a:r>
            <a:r>
              <a:rPr sz="975" spc="-7" baseline="-34188" dirty="0">
                <a:latin typeface="Calibri"/>
                <a:cs typeface="Calibri"/>
              </a:rPr>
              <a:t>c</a:t>
            </a:r>
            <a:r>
              <a:rPr sz="975" spc="7" baseline="-34188" dirty="0">
                <a:latin typeface="Calibri"/>
                <a:cs typeface="Calibri"/>
              </a:rPr>
              <a:t>a</a:t>
            </a:r>
            <a:r>
              <a:rPr sz="975" spc="-7" baseline="-34188" dirty="0">
                <a:latin typeface="Calibri"/>
                <a:cs typeface="Calibri"/>
              </a:rPr>
              <a:t> </a:t>
            </a:r>
            <a:r>
              <a:rPr sz="975" spc="-15" baseline="-34188" dirty="0">
                <a:latin typeface="Calibri"/>
                <a:cs typeface="Calibri"/>
              </a:rPr>
              <a:t>d</a:t>
            </a:r>
            <a:r>
              <a:rPr sz="975" spc="7" baseline="-34188" dirty="0">
                <a:latin typeface="Calibri"/>
                <a:cs typeface="Calibri"/>
              </a:rPr>
              <a:t>e</a:t>
            </a:r>
            <a:r>
              <a:rPr sz="975" spc="-7" baseline="-34188" dirty="0">
                <a:latin typeface="Calibri"/>
                <a:cs typeface="Calibri"/>
              </a:rPr>
              <a:t> la</a:t>
            </a:r>
            <a:r>
              <a:rPr sz="975" spc="7" baseline="-34188" dirty="0">
                <a:latin typeface="Calibri"/>
                <a:cs typeface="Calibri"/>
              </a:rPr>
              <a:t>s</a:t>
            </a:r>
            <a:r>
              <a:rPr sz="975" spc="-15" baseline="-34188" dirty="0">
                <a:latin typeface="Calibri"/>
                <a:cs typeface="Calibri"/>
              </a:rPr>
              <a:t> produ</a:t>
            </a:r>
            <a:r>
              <a:rPr sz="975" spc="-7" baseline="-34188" dirty="0">
                <a:latin typeface="Calibri"/>
                <a:cs typeface="Calibri"/>
              </a:rPr>
              <a:t>cci</a:t>
            </a:r>
            <a:r>
              <a:rPr sz="975" spc="-15" baseline="-34188" dirty="0">
                <a:latin typeface="Calibri"/>
                <a:cs typeface="Calibri"/>
              </a:rPr>
              <a:t>on</a:t>
            </a:r>
            <a:r>
              <a:rPr sz="975" spc="-7" baseline="-34188" dirty="0">
                <a:latin typeface="Calibri"/>
                <a:cs typeface="Calibri"/>
              </a:rPr>
              <a:t>e</a:t>
            </a:r>
            <a:r>
              <a:rPr sz="975" spc="7" baseline="-34188" dirty="0">
                <a:latin typeface="Calibri"/>
                <a:cs typeface="Calibri"/>
              </a:rPr>
              <a:t>s</a:t>
            </a:r>
            <a:r>
              <a:rPr sz="975" spc="-15" baseline="-34188" dirty="0">
                <a:latin typeface="Calibri"/>
                <a:cs typeface="Calibri"/>
              </a:rPr>
              <a:t> d</a:t>
            </a:r>
            <a:r>
              <a:rPr sz="975" spc="7" baseline="-34188" dirty="0">
                <a:latin typeface="Calibri"/>
                <a:cs typeface="Calibri"/>
              </a:rPr>
              <a:t>e</a:t>
            </a:r>
            <a:endParaRPr sz="975" baseline="-34188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3007595" y="6683661"/>
            <a:ext cx="1913255" cy="5270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103299"/>
              </a:lnSpc>
            </a:pP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ñ</a:t>
            </a:r>
            <a:r>
              <a:rPr sz="650" spc="-5" dirty="0">
                <a:latin typeface="Calibri"/>
                <a:cs typeface="Calibri"/>
              </a:rPr>
              <a:t>era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ñ</a:t>
            </a:r>
            <a:r>
              <a:rPr sz="650" spc="-5" dirty="0">
                <a:latin typeface="Calibri"/>
                <a:cs typeface="Calibri"/>
              </a:rPr>
              <a:t>er</a:t>
            </a:r>
            <a:r>
              <a:rPr sz="650" spc="-10" dirty="0">
                <a:latin typeface="Calibri"/>
                <a:cs typeface="Calibri"/>
              </a:rPr>
              <a:t>os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emeja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dirty="0">
                <a:latin typeface="Calibri"/>
                <a:cs typeface="Calibri"/>
              </a:rPr>
              <a:t>z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prop</a:t>
            </a:r>
            <a:r>
              <a:rPr sz="650" spc="-5" dirty="0">
                <a:latin typeface="Calibri"/>
                <a:cs typeface="Calibri"/>
              </a:rPr>
              <a:t>ia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.                                                                    </a:t>
            </a:r>
            <a:r>
              <a:rPr sz="650" spc="-10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lic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rson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pr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su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produ</a:t>
            </a:r>
            <a:r>
              <a:rPr sz="650" spc="-5" dirty="0">
                <a:latin typeface="Calibri"/>
                <a:cs typeface="Calibri"/>
              </a:rPr>
              <a:t>cci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gr</a:t>
            </a:r>
            <a:r>
              <a:rPr sz="650" spc="-5" dirty="0">
                <a:latin typeface="Calibri"/>
                <a:cs typeface="Calibri"/>
              </a:rPr>
              <a:t>áfica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(al</a:t>
            </a:r>
            <a:r>
              <a:rPr sz="650" spc="-10" dirty="0">
                <a:latin typeface="Calibri"/>
                <a:cs typeface="Calibri"/>
              </a:rPr>
              <a:t>gun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5" dirty="0">
                <a:latin typeface="Calibri"/>
                <a:cs typeface="Calibri"/>
              </a:rPr>
              <a:t>ci</a:t>
            </a:r>
            <a:r>
              <a:rPr sz="650" spc="-10" dirty="0">
                <a:latin typeface="Calibri"/>
                <a:cs typeface="Calibri"/>
              </a:rPr>
              <a:t>ón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ie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cia</a:t>
            </a:r>
            <a:r>
              <a:rPr sz="650" dirty="0">
                <a:latin typeface="Calibri"/>
                <a:cs typeface="Calibri"/>
              </a:rPr>
              <a:t>,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j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rson</a:t>
            </a:r>
            <a:r>
              <a:rPr sz="650" spc="-5" dirty="0">
                <a:latin typeface="Calibri"/>
                <a:cs typeface="Calibri"/>
              </a:rPr>
              <a:t>a)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5620959" y="6736460"/>
            <a:ext cx="355600" cy="1143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50" spc="-10" dirty="0">
                <a:latin typeface="Calibri"/>
                <a:cs typeface="Calibri"/>
              </a:rPr>
              <a:t>su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5" dirty="0">
                <a:latin typeface="Calibri"/>
                <a:cs typeface="Calibri"/>
              </a:rPr>
              <a:t>s.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4901853" y="6895189"/>
            <a:ext cx="1794510" cy="5219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102299"/>
              </a:lnSpc>
            </a:pP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su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produ</a:t>
            </a:r>
            <a:r>
              <a:rPr sz="650" spc="-5" dirty="0">
                <a:latin typeface="Calibri"/>
                <a:cs typeface="Calibri"/>
              </a:rPr>
              <a:t>cci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su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ra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emeja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dirty="0">
                <a:latin typeface="Calibri"/>
                <a:cs typeface="Calibri"/>
              </a:rPr>
              <a:t>z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eleme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í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ut</a:t>
            </a:r>
            <a:r>
              <a:rPr sz="650" spc="-5" dirty="0">
                <a:latin typeface="Calibri"/>
                <a:cs typeface="Calibri"/>
              </a:rPr>
              <a:t>ili</a:t>
            </a:r>
            <a:r>
              <a:rPr sz="650" dirty="0">
                <a:latin typeface="Calibri"/>
                <a:cs typeface="Calibri"/>
              </a:rPr>
              <a:t>z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do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al</a:t>
            </a:r>
            <a:r>
              <a:rPr sz="650" spc="-10" dirty="0">
                <a:latin typeface="Calibri"/>
                <a:cs typeface="Calibri"/>
              </a:rPr>
              <a:t>gun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5" dirty="0">
                <a:latin typeface="Calibri"/>
                <a:cs typeface="Calibri"/>
              </a:rPr>
              <a:t>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ie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cia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. 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ec</a:t>
            </a:r>
            <a:r>
              <a:rPr sz="650" spc="-10" dirty="0">
                <a:latin typeface="Calibri"/>
                <a:cs typeface="Calibri"/>
              </a:rPr>
              <a:t>ono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á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rson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l m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ec</a:t>
            </a:r>
            <a:r>
              <a:rPr sz="650" spc="-10" dirty="0">
                <a:latin typeface="Calibri"/>
                <a:cs typeface="Calibri"/>
              </a:rPr>
              <a:t>h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rs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04618" y="7599029"/>
            <a:ext cx="2906395" cy="4178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28016" marR="60956" indent="552417">
              <a:lnSpc>
                <a:spcPct val="101499"/>
              </a:lnSpc>
            </a:pPr>
            <a:r>
              <a:rPr sz="650" spc="-10" dirty="0">
                <a:latin typeface="Calibri"/>
                <a:cs typeface="Calibri"/>
              </a:rPr>
              <a:t>otr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rson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.                 </a:t>
            </a:r>
            <a:r>
              <a:rPr sz="650" spc="-10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la</a:t>
            </a:r>
            <a:r>
              <a:rPr sz="650" spc="-10" dirty="0">
                <a:latin typeface="Calibri"/>
                <a:cs typeface="Calibri"/>
              </a:rPr>
              <a:t>bor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produ</a:t>
            </a:r>
            <a:r>
              <a:rPr sz="650" spc="-5" dirty="0">
                <a:latin typeface="Calibri"/>
                <a:cs typeface="Calibri"/>
              </a:rPr>
              <a:t>cci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gr</a:t>
            </a:r>
            <a:r>
              <a:rPr sz="650" spc="-5" dirty="0">
                <a:latin typeface="Calibri"/>
                <a:cs typeface="Calibri"/>
              </a:rPr>
              <a:t>áfica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(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ns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j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a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sos</a:t>
            </a:r>
            <a:r>
              <a:rPr sz="650" dirty="0">
                <a:latin typeface="Calibri"/>
                <a:cs typeface="Calibri"/>
              </a:rPr>
              <a:t>,</a:t>
            </a:r>
            <a:endParaRPr sz="650">
              <a:latin typeface="Calibri"/>
              <a:cs typeface="Calibri"/>
            </a:endParaRPr>
          </a:p>
          <a:p>
            <a:pPr marL="83815" marR="12699" indent="-71751">
              <a:lnSpc>
                <a:spcPts val="770"/>
              </a:lnSpc>
              <a:spcBef>
                <a:spcPts val="75"/>
              </a:spcBef>
              <a:tabLst>
                <a:tab pos="1307387" algn="l"/>
              </a:tabLst>
            </a:pPr>
            <a:r>
              <a:rPr sz="650" spc="-5" dirty="0">
                <a:latin typeface="Calibri"/>
                <a:cs typeface="Calibri"/>
              </a:rPr>
              <a:t>Pr</a:t>
            </a:r>
            <a:r>
              <a:rPr sz="650" spc="-10" dirty="0">
                <a:latin typeface="Calibri"/>
                <a:cs typeface="Calibri"/>
              </a:rPr>
              <a:t>odu</a:t>
            </a:r>
            <a:r>
              <a:rPr sz="650" spc="-5" dirty="0">
                <a:latin typeface="Calibri"/>
                <a:cs typeface="Calibri"/>
              </a:rPr>
              <a:t>cci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gr</a:t>
            </a:r>
            <a:r>
              <a:rPr sz="650" spc="-5" dirty="0">
                <a:latin typeface="Calibri"/>
                <a:cs typeface="Calibri"/>
              </a:rPr>
              <a:t>áfica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g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a    </a:t>
            </a:r>
            <a:r>
              <a:rPr sz="650" spc="-65" dirty="0">
                <a:latin typeface="Calibri"/>
                <a:cs typeface="Calibri"/>
              </a:rPr>
              <a:t> </a:t>
            </a:r>
            <a:r>
              <a:rPr sz="975" spc="-7" baseline="4273" dirty="0">
                <a:latin typeface="Calibri"/>
                <a:cs typeface="Calibri"/>
              </a:rPr>
              <a:t>reca</a:t>
            </a:r>
            <a:r>
              <a:rPr sz="975" spc="-15" baseline="4273" dirty="0">
                <a:latin typeface="Calibri"/>
                <a:cs typeface="Calibri"/>
              </a:rPr>
              <a:t>dos</a:t>
            </a:r>
            <a:r>
              <a:rPr sz="975" baseline="4273" dirty="0">
                <a:latin typeface="Calibri"/>
                <a:cs typeface="Calibri"/>
              </a:rPr>
              <a:t>,</a:t>
            </a:r>
            <a:r>
              <a:rPr sz="975" spc="-7" baseline="4273" dirty="0">
                <a:latin typeface="Calibri"/>
                <a:cs typeface="Calibri"/>
              </a:rPr>
              <a:t> e</a:t>
            </a:r>
            <a:r>
              <a:rPr sz="975" spc="-15" baseline="4273" dirty="0">
                <a:latin typeface="Calibri"/>
                <a:cs typeface="Calibri"/>
              </a:rPr>
              <a:t>n</a:t>
            </a:r>
            <a:r>
              <a:rPr sz="975" spc="-22" baseline="4273" dirty="0">
                <a:latin typeface="Calibri"/>
                <a:cs typeface="Calibri"/>
              </a:rPr>
              <a:t>t</a:t>
            </a:r>
            <a:r>
              <a:rPr sz="975" spc="-15" baseline="4273" dirty="0">
                <a:latin typeface="Calibri"/>
                <a:cs typeface="Calibri"/>
              </a:rPr>
              <a:t>r</a:t>
            </a:r>
            <a:r>
              <a:rPr sz="975" spc="7" baseline="4273" dirty="0">
                <a:latin typeface="Calibri"/>
                <a:cs typeface="Calibri"/>
              </a:rPr>
              <a:t>e</a:t>
            </a:r>
            <a:r>
              <a:rPr sz="975" spc="-7" baseline="4273" dirty="0">
                <a:latin typeface="Calibri"/>
                <a:cs typeface="Calibri"/>
              </a:rPr>
              <a:t> </a:t>
            </a:r>
            <a:r>
              <a:rPr sz="975" spc="-15" baseline="4273" dirty="0">
                <a:latin typeface="Calibri"/>
                <a:cs typeface="Calibri"/>
              </a:rPr>
              <a:t>o</a:t>
            </a:r>
            <a:r>
              <a:rPr sz="975" spc="-22" baseline="4273" dirty="0">
                <a:latin typeface="Calibri"/>
                <a:cs typeface="Calibri"/>
              </a:rPr>
              <a:t>t</a:t>
            </a:r>
            <a:r>
              <a:rPr sz="975" spc="-15" baseline="4273" dirty="0">
                <a:latin typeface="Calibri"/>
                <a:cs typeface="Calibri"/>
              </a:rPr>
              <a:t>ros</a:t>
            </a:r>
            <a:r>
              <a:rPr sz="975" baseline="4273" dirty="0">
                <a:latin typeface="Calibri"/>
                <a:cs typeface="Calibri"/>
              </a:rPr>
              <a:t>) </a:t>
            </a:r>
            <a:r>
              <a:rPr sz="975" spc="-7" baseline="4273" dirty="0">
                <a:latin typeface="Calibri"/>
                <a:cs typeface="Calibri"/>
              </a:rPr>
              <a:t>c</a:t>
            </a:r>
            <a:r>
              <a:rPr sz="975" spc="-15" baseline="4273" dirty="0">
                <a:latin typeface="Calibri"/>
                <a:cs typeface="Calibri"/>
              </a:rPr>
              <a:t>o</a:t>
            </a:r>
            <a:r>
              <a:rPr sz="975" spc="7" baseline="4273" dirty="0">
                <a:latin typeface="Calibri"/>
                <a:cs typeface="Calibri"/>
              </a:rPr>
              <a:t>n</a:t>
            </a:r>
            <a:r>
              <a:rPr sz="975" spc="-15" baseline="4273" dirty="0">
                <a:latin typeface="Calibri"/>
                <a:cs typeface="Calibri"/>
              </a:rPr>
              <a:t> </a:t>
            </a:r>
            <a:r>
              <a:rPr sz="975" spc="-7" baseline="4273" dirty="0">
                <a:latin typeface="Calibri"/>
                <a:cs typeface="Calibri"/>
              </a:rPr>
              <a:t>marca</a:t>
            </a:r>
            <a:r>
              <a:rPr sz="975" spc="7" baseline="4273" dirty="0">
                <a:latin typeface="Calibri"/>
                <a:cs typeface="Calibri"/>
              </a:rPr>
              <a:t>s</a:t>
            </a:r>
            <a:r>
              <a:rPr sz="975" spc="-15" baseline="4273" dirty="0">
                <a:latin typeface="Calibri"/>
                <a:cs typeface="Calibri"/>
              </a:rPr>
              <a:t> prop</a:t>
            </a:r>
            <a:r>
              <a:rPr sz="975" spc="-7" baseline="4273" dirty="0">
                <a:latin typeface="Calibri"/>
                <a:cs typeface="Calibri"/>
              </a:rPr>
              <a:t>ia</a:t>
            </a:r>
            <a:r>
              <a:rPr sz="975" spc="-15" baseline="4273" dirty="0">
                <a:latin typeface="Calibri"/>
                <a:cs typeface="Calibri"/>
              </a:rPr>
              <a:t>s</a:t>
            </a:r>
            <a:r>
              <a:rPr sz="975" baseline="4273" dirty="0">
                <a:latin typeface="Calibri"/>
                <a:cs typeface="Calibri"/>
              </a:rPr>
              <a:t>,</a:t>
            </a:r>
            <a:r>
              <a:rPr sz="975" spc="-7" baseline="4273" dirty="0">
                <a:latin typeface="Calibri"/>
                <a:cs typeface="Calibri"/>
              </a:rPr>
              <a:t> </a:t>
            </a:r>
            <a:r>
              <a:rPr sz="975" spc="-15" baseline="4273" dirty="0">
                <a:latin typeface="Calibri"/>
                <a:cs typeface="Calibri"/>
              </a:rPr>
              <a:t>d</a:t>
            </a:r>
            <a:r>
              <a:rPr sz="975" spc="-7" baseline="4273" dirty="0">
                <a:latin typeface="Calibri"/>
                <a:cs typeface="Calibri"/>
              </a:rPr>
              <a:t>i</a:t>
            </a:r>
            <a:r>
              <a:rPr sz="975" spc="-15" baseline="4273" dirty="0">
                <a:latin typeface="Calibri"/>
                <a:cs typeface="Calibri"/>
              </a:rPr>
              <a:t>bujo</a:t>
            </a:r>
            <a:r>
              <a:rPr sz="975" spc="7" baseline="4273" dirty="0">
                <a:latin typeface="Calibri"/>
                <a:cs typeface="Calibri"/>
              </a:rPr>
              <a:t>s</a:t>
            </a:r>
            <a:r>
              <a:rPr sz="975" spc="-15" baseline="4273" dirty="0">
                <a:latin typeface="Calibri"/>
                <a:cs typeface="Calibri"/>
              </a:rPr>
              <a:t> </a:t>
            </a:r>
            <a:r>
              <a:rPr sz="975" spc="7" baseline="4273" dirty="0">
                <a:latin typeface="Calibri"/>
                <a:cs typeface="Calibri"/>
              </a:rPr>
              <a:t>o</a:t>
            </a:r>
            <a:r>
              <a:rPr sz="975" baseline="4273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ia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	</a:t>
            </a:r>
            <a:r>
              <a:rPr sz="650" spc="-10" dirty="0">
                <a:latin typeface="Calibri"/>
                <a:cs typeface="Calibri"/>
              </a:rPr>
              <a:t>po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l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ic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do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f</a:t>
            </a:r>
            <a:r>
              <a:rPr sz="650" spc="-10" dirty="0">
                <a:latin typeface="Calibri"/>
                <a:cs typeface="Calibri"/>
              </a:rPr>
              <a:t>or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al</a:t>
            </a:r>
            <a:r>
              <a:rPr sz="650" spc="-10" dirty="0">
                <a:latin typeface="Calibri"/>
                <a:cs typeface="Calibri"/>
              </a:rPr>
              <a:t>g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a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85565" y="8008746"/>
            <a:ext cx="1148080" cy="3048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ts val="770"/>
              </a:lnSpc>
            </a:pP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rsos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b</a:t>
            </a:r>
            <a:r>
              <a:rPr sz="650" spc="-5" dirty="0">
                <a:latin typeface="Calibri"/>
                <a:cs typeface="Calibri"/>
              </a:rPr>
              <a:t>lece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í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so</a:t>
            </a:r>
            <a:r>
              <a:rPr sz="650" spc="-5" dirty="0">
                <a:latin typeface="Calibri"/>
                <a:cs typeface="Calibri"/>
              </a:rPr>
              <a:t>ciale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ace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ca</a:t>
            </a:r>
            <a:r>
              <a:rPr sz="650" spc="-10" dirty="0">
                <a:latin typeface="Calibri"/>
                <a:cs typeface="Calibri"/>
              </a:rPr>
              <a:t>rs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0" dirty="0">
                <a:latin typeface="Calibri"/>
                <a:cs typeface="Calibri"/>
              </a:rPr>
              <a:t>tur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cri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a.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315722" y="7401549"/>
            <a:ext cx="1652270" cy="1143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ec</a:t>
            </a:r>
            <a:r>
              <a:rPr sz="650" spc="-10" dirty="0">
                <a:latin typeface="Calibri"/>
                <a:cs typeface="Calibri"/>
              </a:rPr>
              <a:t>ono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produ</a:t>
            </a:r>
            <a:r>
              <a:rPr sz="650" spc="-5" dirty="0">
                <a:latin typeface="Calibri"/>
                <a:cs typeface="Calibri"/>
              </a:rPr>
              <a:t>cci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gr</a:t>
            </a:r>
            <a:r>
              <a:rPr sz="650" spc="-5" dirty="0">
                <a:latin typeface="Calibri"/>
                <a:cs typeface="Calibri"/>
              </a:rPr>
              <a:t>áfica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un</a:t>
            </a:r>
            <a:r>
              <a:rPr sz="650" spc="5" dirty="0">
                <a:latin typeface="Calibri"/>
                <a:cs typeface="Calibri"/>
              </a:rPr>
              <a:t>a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305375" y="7498915"/>
            <a:ext cx="5367655" cy="1143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50" spc="-5" dirty="0">
                <a:latin typeface="Calibri"/>
                <a:cs typeface="Calibri"/>
              </a:rPr>
              <a:t>f</a:t>
            </a:r>
            <a:r>
              <a:rPr sz="650" spc="-10" dirty="0">
                <a:latin typeface="Calibri"/>
                <a:cs typeface="Calibri"/>
              </a:rPr>
              <a:t>or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b</a:t>
            </a:r>
            <a:r>
              <a:rPr sz="650" spc="-5" dirty="0">
                <a:latin typeface="Calibri"/>
                <a:cs typeface="Calibri"/>
              </a:rPr>
              <a:t>lece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un</a:t>
            </a:r>
            <a:r>
              <a:rPr sz="650" spc="-5" dirty="0">
                <a:latin typeface="Calibri"/>
                <a:cs typeface="Calibri"/>
              </a:rPr>
              <a:t>icaci</a:t>
            </a:r>
            <a:r>
              <a:rPr sz="650" spc="-10" dirty="0">
                <a:latin typeface="Calibri"/>
                <a:cs typeface="Calibri"/>
              </a:rPr>
              <a:t>ó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í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  </a:t>
            </a:r>
            <a:r>
              <a:rPr sz="650" spc="-20" dirty="0">
                <a:latin typeface="Calibri"/>
                <a:cs typeface="Calibri"/>
              </a:rPr>
              <a:t> </a:t>
            </a:r>
            <a:r>
              <a:rPr sz="975" spc="-15" baseline="34188" dirty="0">
                <a:latin typeface="Calibri"/>
                <a:cs typeface="Calibri"/>
              </a:rPr>
              <a:t>R</a:t>
            </a:r>
            <a:r>
              <a:rPr sz="975" spc="-7" baseline="34188" dirty="0">
                <a:latin typeface="Calibri"/>
                <a:cs typeface="Calibri"/>
              </a:rPr>
              <a:t>ec</a:t>
            </a:r>
            <a:r>
              <a:rPr sz="975" spc="-15" baseline="34188" dirty="0">
                <a:latin typeface="Calibri"/>
                <a:cs typeface="Calibri"/>
              </a:rPr>
              <a:t>ono</a:t>
            </a:r>
            <a:r>
              <a:rPr sz="975" spc="-7" baseline="34188" dirty="0">
                <a:latin typeface="Calibri"/>
                <a:cs typeface="Calibri"/>
              </a:rPr>
              <a:t>c</a:t>
            </a:r>
            <a:r>
              <a:rPr sz="975" spc="7" baseline="34188" dirty="0">
                <a:latin typeface="Calibri"/>
                <a:cs typeface="Calibri"/>
              </a:rPr>
              <a:t>e</a:t>
            </a:r>
            <a:r>
              <a:rPr sz="975" spc="-7" baseline="34188" dirty="0">
                <a:latin typeface="Calibri"/>
                <a:cs typeface="Calibri"/>
              </a:rPr>
              <a:t> </a:t>
            </a:r>
            <a:r>
              <a:rPr sz="975" spc="-15" baseline="34188" dirty="0">
                <a:latin typeface="Calibri"/>
                <a:cs typeface="Calibri"/>
              </a:rPr>
              <a:t>qu</a:t>
            </a:r>
            <a:r>
              <a:rPr sz="975" spc="7" baseline="34188" dirty="0">
                <a:latin typeface="Calibri"/>
                <a:cs typeface="Calibri"/>
              </a:rPr>
              <a:t>e</a:t>
            </a:r>
            <a:r>
              <a:rPr sz="975" spc="-7" baseline="34188" dirty="0">
                <a:latin typeface="Calibri"/>
                <a:cs typeface="Calibri"/>
              </a:rPr>
              <a:t> la</a:t>
            </a:r>
            <a:r>
              <a:rPr sz="975" spc="7" baseline="34188" dirty="0">
                <a:latin typeface="Calibri"/>
                <a:cs typeface="Calibri"/>
              </a:rPr>
              <a:t>s</a:t>
            </a:r>
            <a:r>
              <a:rPr sz="975" spc="-15" baseline="34188" dirty="0">
                <a:latin typeface="Calibri"/>
                <a:cs typeface="Calibri"/>
              </a:rPr>
              <a:t> produ</a:t>
            </a:r>
            <a:r>
              <a:rPr sz="975" spc="-7" baseline="34188" dirty="0">
                <a:latin typeface="Calibri"/>
                <a:cs typeface="Calibri"/>
              </a:rPr>
              <a:t>cci</a:t>
            </a:r>
            <a:r>
              <a:rPr sz="975" spc="-15" baseline="34188" dirty="0">
                <a:latin typeface="Calibri"/>
                <a:cs typeface="Calibri"/>
              </a:rPr>
              <a:t>on</a:t>
            </a:r>
            <a:r>
              <a:rPr sz="975" spc="-7" baseline="34188" dirty="0">
                <a:latin typeface="Calibri"/>
                <a:cs typeface="Calibri"/>
              </a:rPr>
              <a:t>e</a:t>
            </a:r>
            <a:r>
              <a:rPr sz="975" spc="7" baseline="34188" dirty="0">
                <a:latin typeface="Calibri"/>
                <a:cs typeface="Calibri"/>
              </a:rPr>
              <a:t>s</a:t>
            </a:r>
            <a:r>
              <a:rPr sz="975" spc="-15" baseline="34188" dirty="0">
                <a:latin typeface="Calibri"/>
                <a:cs typeface="Calibri"/>
              </a:rPr>
              <a:t> gr</a:t>
            </a:r>
            <a:r>
              <a:rPr sz="975" spc="-7" baseline="34188" dirty="0">
                <a:latin typeface="Calibri"/>
                <a:cs typeface="Calibri"/>
              </a:rPr>
              <a:t>áfica</a:t>
            </a:r>
            <a:r>
              <a:rPr sz="975" spc="7" baseline="34188" dirty="0">
                <a:latin typeface="Calibri"/>
                <a:cs typeface="Calibri"/>
              </a:rPr>
              <a:t>s</a:t>
            </a:r>
            <a:r>
              <a:rPr sz="975" spc="-15" baseline="34188" dirty="0">
                <a:latin typeface="Calibri"/>
                <a:cs typeface="Calibri"/>
              </a:rPr>
              <a:t> so</a:t>
            </a:r>
            <a:r>
              <a:rPr sz="975" spc="7" baseline="34188" dirty="0">
                <a:latin typeface="Calibri"/>
                <a:cs typeface="Calibri"/>
              </a:rPr>
              <a:t>n</a:t>
            </a:r>
            <a:r>
              <a:rPr sz="975" spc="-15" baseline="34188" dirty="0">
                <a:latin typeface="Calibri"/>
                <a:cs typeface="Calibri"/>
              </a:rPr>
              <a:t> </a:t>
            </a:r>
            <a:r>
              <a:rPr sz="975" spc="-7" baseline="34188" dirty="0">
                <a:latin typeface="Calibri"/>
                <a:cs typeface="Calibri"/>
              </a:rPr>
              <a:t>i</a:t>
            </a:r>
            <a:r>
              <a:rPr sz="975" baseline="34188" dirty="0">
                <a:latin typeface="Calibri"/>
                <a:cs typeface="Calibri"/>
              </a:rPr>
              <a:t>m</a:t>
            </a:r>
            <a:r>
              <a:rPr sz="975" spc="-15" baseline="34188" dirty="0">
                <a:latin typeface="Calibri"/>
                <a:cs typeface="Calibri"/>
              </a:rPr>
              <a:t>por</a:t>
            </a:r>
            <a:r>
              <a:rPr sz="975" spc="-22" baseline="34188" dirty="0">
                <a:latin typeface="Calibri"/>
                <a:cs typeface="Calibri"/>
              </a:rPr>
              <a:t>t</a:t>
            </a:r>
            <a:r>
              <a:rPr sz="975" spc="-7" baseline="34188" dirty="0">
                <a:latin typeface="Calibri"/>
                <a:cs typeface="Calibri"/>
              </a:rPr>
              <a:t>a</a:t>
            </a:r>
            <a:r>
              <a:rPr sz="975" spc="-15" baseline="34188" dirty="0">
                <a:latin typeface="Calibri"/>
                <a:cs typeface="Calibri"/>
              </a:rPr>
              <a:t>n</a:t>
            </a:r>
            <a:r>
              <a:rPr sz="975" spc="-22" baseline="34188" dirty="0">
                <a:latin typeface="Calibri"/>
                <a:cs typeface="Calibri"/>
              </a:rPr>
              <a:t>t</a:t>
            </a:r>
            <a:r>
              <a:rPr sz="975" spc="-7" baseline="34188" dirty="0">
                <a:latin typeface="Calibri"/>
                <a:cs typeface="Calibri"/>
              </a:rPr>
              <a:t>e</a:t>
            </a:r>
            <a:r>
              <a:rPr sz="975" spc="7" baseline="34188" dirty="0">
                <a:latin typeface="Calibri"/>
                <a:cs typeface="Calibri"/>
              </a:rPr>
              <a:t>s </a:t>
            </a:r>
            <a:r>
              <a:rPr sz="975" spc="-112" baseline="34188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rec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5" dirty="0">
                <a:latin typeface="Calibri"/>
                <a:cs typeface="Calibri"/>
              </a:rPr>
              <a:t>me</a:t>
            </a:r>
            <a:r>
              <a:rPr sz="650" spc="-10" dirty="0">
                <a:latin typeface="Calibri"/>
                <a:cs typeface="Calibri"/>
              </a:rPr>
              <a:t>nd</a:t>
            </a:r>
            <a:r>
              <a:rPr sz="650" spc="-5" dirty="0">
                <a:latin typeface="Calibri"/>
                <a:cs typeface="Calibri"/>
              </a:rPr>
              <a:t>aci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li</a:t>
            </a:r>
            <a:r>
              <a:rPr sz="650" spc="-10" dirty="0">
                <a:latin typeface="Calibri"/>
                <a:cs typeface="Calibri"/>
              </a:rPr>
              <a:t>bros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reca</a:t>
            </a:r>
            <a:r>
              <a:rPr sz="650" spc="-10" dirty="0">
                <a:latin typeface="Calibri"/>
                <a:cs typeface="Calibri"/>
              </a:rPr>
              <a:t>dos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le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rer</a:t>
            </a:r>
            <a:r>
              <a:rPr sz="650" spc="-10" dirty="0">
                <a:latin typeface="Calibri"/>
                <a:cs typeface="Calibri"/>
              </a:rPr>
              <a:t>os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re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3135420" y="7548446"/>
            <a:ext cx="1655445" cy="1143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nt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un</a:t>
            </a:r>
            <a:r>
              <a:rPr sz="650" spc="-5" dirty="0">
                <a:latin typeface="Calibri"/>
                <a:cs typeface="Calibri"/>
              </a:rPr>
              <a:t>icaci</a:t>
            </a:r>
            <a:r>
              <a:rPr sz="650" spc="-10" dirty="0">
                <a:latin typeface="Calibri"/>
                <a:cs typeface="Calibri"/>
              </a:rPr>
              <a:t>ó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s</a:t>
            </a:r>
            <a:r>
              <a:rPr sz="650" spc="5" dirty="0">
                <a:latin typeface="Calibri"/>
                <a:cs typeface="Calibri"/>
              </a:rPr>
              <a:t>u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un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d.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4950273" y="7401549"/>
            <a:ext cx="1697989" cy="1143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50" spc="-5" dirty="0">
                <a:latin typeface="Calibri"/>
                <a:cs typeface="Calibri"/>
              </a:rPr>
              <a:t>Pla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ific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produ</a:t>
            </a:r>
            <a:r>
              <a:rPr sz="650" spc="-5" dirty="0">
                <a:latin typeface="Calibri"/>
                <a:cs typeface="Calibri"/>
              </a:rPr>
              <a:t>cci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gr</a:t>
            </a:r>
            <a:r>
              <a:rPr sz="650" spc="-5" dirty="0">
                <a:latin typeface="Calibri"/>
                <a:cs typeface="Calibri"/>
              </a:rPr>
              <a:t>áfica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ale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sos</a:t>
            </a:r>
            <a:r>
              <a:rPr sz="650" dirty="0">
                <a:latin typeface="Calibri"/>
                <a:cs typeface="Calibri"/>
              </a:rPr>
              <a:t>,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4905028" y="7600320"/>
            <a:ext cx="1790064" cy="5111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1905" algn="ctr">
              <a:lnSpc>
                <a:spcPct val="100200"/>
              </a:lnSpc>
            </a:pPr>
            <a:r>
              <a:rPr sz="650" spc="-10" dirty="0">
                <a:latin typeface="Calibri"/>
                <a:cs typeface="Calibri"/>
              </a:rPr>
              <a:t>otros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f</a:t>
            </a:r>
            <a:r>
              <a:rPr sz="650" spc="-10" dirty="0">
                <a:latin typeface="Calibri"/>
                <a:cs typeface="Calibri"/>
              </a:rPr>
              <a:t>or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i</a:t>
            </a:r>
            <a:r>
              <a:rPr sz="650" spc="-10" dirty="0">
                <a:latin typeface="Calibri"/>
                <a:cs typeface="Calibri"/>
              </a:rPr>
              <a:t>nd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du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l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ño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pos</a:t>
            </a:r>
            <a:r>
              <a:rPr sz="650" dirty="0">
                <a:latin typeface="Calibri"/>
                <a:cs typeface="Calibri"/>
              </a:rPr>
              <a:t>. 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ec</a:t>
            </a:r>
            <a:r>
              <a:rPr sz="650" spc="-10" dirty="0">
                <a:latin typeface="Calibri"/>
                <a:cs typeface="Calibri"/>
              </a:rPr>
              <a:t>urr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op</a:t>
            </a:r>
            <a:r>
              <a:rPr sz="650" spc="-5" dirty="0">
                <a:latin typeface="Calibri"/>
                <a:cs typeface="Calibri"/>
              </a:rPr>
              <a:t>ia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ala</a:t>
            </a:r>
            <a:r>
              <a:rPr sz="650" spc="-10" dirty="0">
                <a:latin typeface="Calibri"/>
                <a:cs typeface="Calibri"/>
              </a:rPr>
              <a:t>br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b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le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ra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l </a:t>
            </a:r>
            <a:r>
              <a:rPr sz="650" spc="-10" dirty="0">
                <a:latin typeface="Calibri"/>
                <a:cs typeface="Calibri"/>
              </a:rPr>
              <a:t>no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br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prop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dirty="0">
                <a:latin typeface="Calibri"/>
                <a:cs typeface="Calibri"/>
              </a:rPr>
              <a:t>l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su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are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ic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al</a:t>
            </a:r>
            <a:r>
              <a:rPr sz="650" spc="-10" dirty="0">
                <a:latin typeface="Calibri"/>
                <a:cs typeface="Calibri"/>
              </a:rPr>
              <a:t>gun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rson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a</a:t>
            </a:r>
            <a:r>
              <a:rPr sz="650" spc="-10" dirty="0">
                <a:latin typeface="Calibri"/>
                <a:cs typeface="Calibri"/>
              </a:rPr>
              <a:t>du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b</a:t>
            </a:r>
            <a:r>
              <a:rPr sz="650" spc="-5" dirty="0">
                <a:latin typeface="Calibri"/>
                <a:cs typeface="Calibri"/>
              </a:rPr>
              <a:t>lece</a:t>
            </a:r>
            <a:r>
              <a:rPr sz="650" dirty="0">
                <a:latin typeface="Calibri"/>
                <a:cs typeface="Calibri"/>
              </a:rPr>
              <a:t>r 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í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fa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ilia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el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un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dirty="0">
                <a:latin typeface="Calibri"/>
                <a:cs typeface="Calibri"/>
              </a:rPr>
              <a:t>.</a:t>
            </a:r>
          </a:p>
        </p:txBody>
      </p:sp>
      <p:sp>
        <p:nvSpPr>
          <p:cNvPr id="63" name="object 63"/>
          <p:cNvSpPr txBox="1"/>
          <p:nvPr/>
        </p:nvSpPr>
        <p:spPr>
          <a:xfrm>
            <a:off x="1787212" y="7997355"/>
            <a:ext cx="709295" cy="1143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ife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rson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3036167" y="7750157"/>
            <a:ext cx="1855470" cy="5607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93974" marR="93974" algn="ctr">
              <a:lnSpc>
                <a:spcPct val="100400"/>
              </a:lnSpc>
            </a:pPr>
            <a:r>
              <a:rPr sz="650" spc="-5" dirty="0">
                <a:latin typeface="Calibri"/>
                <a:cs typeface="Calibri"/>
              </a:rPr>
              <a:t>Pr</a:t>
            </a:r>
            <a:r>
              <a:rPr sz="650" spc="-10" dirty="0">
                <a:latin typeface="Calibri"/>
                <a:cs typeface="Calibri"/>
              </a:rPr>
              <a:t>odu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me</a:t>
            </a:r>
            <a:r>
              <a:rPr sz="650" spc="-10" dirty="0">
                <a:latin typeface="Calibri"/>
                <a:cs typeface="Calibri"/>
              </a:rPr>
              <a:t>ns</a:t>
            </a:r>
            <a:r>
              <a:rPr sz="650" spc="-5" dirty="0">
                <a:latin typeface="Calibri"/>
                <a:cs typeface="Calibri"/>
              </a:rPr>
              <a:t>aje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eré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f</a:t>
            </a:r>
            <a:r>
              <a:rPr sz="650" spc="-10" dirty="0">
                <a:latin typeface="Calibri"/>
                <a:cs typeface="Calibri"/>
              </a:rPr>
              <a:t>or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gr</a:t>
            </a:r>
            <a:r>
              <a:rPr sz="650" spc="-5" dirty="0">
                <a:latin typeface="Calibri"/>
                <a:cs typeface="Calibri"/>
              </a:rPr>
              <a:t>áfica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rson</a:t>
            </a:r>
            <a:r>
              <a:rPr sz="650" spc="-5" dirty="0">
                <a:latin typeface="Calibri"/>
                <a:cs typeface="Calibri"/>
              </a:rPr>
              <a:t>ale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op</a:t>
            </a:r>
            <a:r>
              <a:rPr sz="650" spc="-5" dirty="0">
                <a:latin typeface="Calibri"/>
                <a:cs typeface="Calibri"/>
              </a:rPr>
              <a:t>ia</a:t>
            </a:r>
            <a:r>
              <a:rPr sz="650" spc="-10" dirty="0">
                <a:latin typeface="Calibri"/>
                <a:cs typeface="Calibri"/>
              </a:rPr>
              <a:t>nd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to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ic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nd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al</a:t>
            </a:r>
            <a:r>
              <a:rPr sz="650" spc="-10" dirty="0">
                <a:latin typeface="Calibri"/>
                <a:cs typeface="Calibri"/>
              </a:rPr>
              <a:t>gu</a:t>
            </a:r>
            <a:r>
              <a:rPr sz="650" spc="-5" dirty="0">
                <a:latin typeface="Calibri"/>
                <a:cs typeface="Calibri"/>
              </a:rPr>
              <a:t>ie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propós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ari</a:t>
            </a:r>
            <a:r>
              <a:rPr sz="650" spc="-10" dirty="0">
                <a:latin typeface="Calibri"/>
                <a:cs typeface="Calibri"/>
              </a:rPr>
              <a:t>os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  <a:p>
            <a:pPr marL="12699" marR="12699" indent="635" algn="ctr">
              <a:lnSpc>
                <a:spcPts val="770"/>
              </a:lnSpc>
              <a:spcBef>
                <a:spcPts val="434"/>
              </a:spcBef>
            </a:pP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pr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u</a:t>
            </a:r>
            <a:r>
              <a:rPr sz="650" spc="-10" dirty="0">
                <a:latin typeface="Calibri"/>
                <a:cs typeface="Calibri"/>
              </a:rPr>
              <a:t> no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br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ala</a:t>
            </a:r>
            <a:r>
              <a:rPr sz="650" spc="-10" dirty="0">
                <a:latin typeface="Calibri"/>
                <a:cs typeface="Calibri"/>
              </a:rPr>
              <a:t>br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un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rec</a:t>
            </a:r>
            <a:r>
              <a:rPr sz="650" spc="-10" dirty="0">
                <a:latin typeface="Calibri"/>
                <a:cs typeface="Calibri"/>
              </a:rPr>
              <a:t>urso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prop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propós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ale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5" dirty="0">
                <a:latin typeface="Calibri"/>
                <a:cs typeface="Calibri"/>
              </a:rPr>
              <a:t>mo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324425" y="8198612"/>
            <a:ext cx="1634489" cy="1143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50" spc="-10" dirty="0">
                <a:latin typeface="Calibri"/>
                <a:cs typeface="Calibri"/>
              </a:rPr>
              <a:t>Id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ific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u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no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br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ala</a:t>
            </a:r>
            <a:r>
              <a:rPr sz="650" spc="-10" dirty="0">
                <a:latin typeface="Calibri"/>
                <a:cs typeface="Calibri"/>
              </a:rPr>
              <a:t>br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5" dirty="0">
                <a:latin typeface="Calibri"/>
                <a:cs typeface="Calibri"/>
              </a:rPr>
              <a:t>n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1301405" y="8298519"/>
            <a:ext cx="3592829" cy="3136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61590">
              <a:tabLst>
                <a:tab pos="1755034" algn="l"/>
              </a:tabLst>
            </a:pP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nto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obj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rson</a:t>
            </a:r>
            <a:r>
              <a:rPr sz="650" spc="-5" dirty="0">
                <a:latin typeface="Calibri"/>
                <a:cs typeface="Calibri"/>
              </a:rPr>
              <a:t>ale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l 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u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.	</a:t>
            </a:r>
            <a:r>
              <a:rPr sz="650" spc="-5" dirty="0">
                <a:latin typeface="Calibri"/>
                <a:cs typeface="Calibri"/>
              </a:rPr>
              <a:t>marca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su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produ</a:t>
            </a:r>
            <a:r>
              <a:rPr sz="650" spc="-5" dirty="0">
                <a:latin typeface="Calibri"/>
                <a:cs typeface="Calibri"/>
              </a:rPr>
              <a:t>cci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re</a:t>
            </a:r>
            <a:r>
              <a:rPr sz="650" spc="-10" dirty="0">
                <a:latin typeface="Calibri"/>
                <a:cs typeface="Calibri"/>
              </a:rPr>
              <a:t>g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ra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u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cia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re</a:t>
            </a:r>
            <a:endParaRPr sz="650">
              <a:latin typeface="Calibri"/>
              <a:cs typeface="Calibri"/>
            </a:endParaRPr>
          </a:p>
          <a:p>
            <a:pPr marR="832435" algn="r">
              <a:lnSpc>
                <a:spcPts val="765"/>
              </a:lnSpc>
            </a:pPr>
            <a:r>
              <a:rPr sz="650" spc="-10" dirty="0">
                <a:latin typeface="Calibri"/>
                <a:cs typeface="Calibri"/>
              </a:rPr>
              <a:t>otros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  <a:p>
            <a:pPr marL="12699">
              <a:spcBef>
                <a:spcPts val="25"/>
              </a:spcBef>
            </a:pPr>
            <a:r>
              <a:rPr sz="650" spc="-10" dirty="0">
                <a:latin typeface="Calibri"/>
                <a:cs typeface="Calibri"/>
              </a:rPr>
              <a:t>En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j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dirty="0">
                <a:latin typeface="Calibri"/>
                <a:cs typeface="Calibri"/>
              </a:rPr>
              <a:t>z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y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po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gr</a:t>
            </a:r>
            <a:r>
              <a:rPr sz="650" spc="-5" dirty="0">
                <a:latin typeface="Calibri"/>
                <a:cs typeface="Calibri"/>
              </a:rPr>
              <a:t>afía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   </a:t>
            </a:r>
            <a:r>
              <a:rPr sz="650" spc="2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Di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ngu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j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dirty="0">
                <a:latin typeface="Calibri"/>
                <a:cs typeface="Calibri"/>
              </a:rPr>
              <a:t>z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ife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cia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no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br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5000281" y="8202931"/>
            <a:ext cx="1598295" cy="2070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67941" marR="12699" indent="-55877">
              <a:lnSpc>
                <a:spcPts val="770"/>
              </a:lnSpc>
            </a:pPr>
            <a:r>
              <a:rPr sz="650" spc="-15" dirty="0">
                <a:latin typeface="Calibri"/>
                <a:cs typeface="Calibri"/>
              </a:rPr>
              <a:t>U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gr</a:t>
            </a:r>
            <a:r>
              <a:rPr sz="650" spc="-5" dirty="0">
                <a:latin typeface="Calibri"/>
                <a:cs typeface="Calibri"/>
              </a:rPr>
              <a:t>afía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pr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u</a:t>
            </a:r>
            <a:r>
              <a:rPr sz="650" spc="-10" dirty="0">
                <a:latin typeface="Calibri"/>
                <a:cs typeface="Calibri"/>
              </a:rPr>
              <a:t> no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br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ala</a:t>
            </a:r>
            <a:r>
              <a:rPr sz="650" spc="-10" dirty="0">
                <a:latin typeface="Calibri"/>
                <a:cs typeface="Calibri"/>
              </a:rPr>
              <a:t>br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ono</a:t>
            </a:r>
            <a:r>
              <a:rPr sz="650" spc="-5" dirty="0">
                <a:latin typeface="Calibri"/>
                <a:cs typeface="Calibri"/>
              </a:rPr>
              <a:t>ci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propós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os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480793" y="8595451"/>
            <a:ext cx="3343275" cy="1143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>
              <a:tabLst>
                <a:tab pos="1634391" algn="l"/>
              </a:tabLst>
            </a:pPr>
            <a:r>
              <a:rPr sz="650" spc="-10" dirty="0">
                <a:latin typeface="Calibri"/>
                <a:cs typeface="Calibri"/>
              </a:rPr>
              <a:t>son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dos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no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br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su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.	</a:t>
            </a:r>
            <a:r>
              <a:rPr sz="650" spc="-10" dirty="0">
                <a:latin typeface="Calibri"/>
                <a:cs typeface="Calibri"/>
              </a:rPr>
              <a:t>su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po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son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dos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ca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gr</a:t>
            </a:r>
            <a:r>
              <a:rPr sz="650" spc="-5" dirty="0">
                <a:latin typeface="Calibri"/>
                <a:cs typeface="Calibri"/>
              </a:rPr>
              <a:t>áfica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le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5" dirty="0">
                <a:latin typeface="Calibri"/>
                <a:cs typeface="Calibri"/>
              </a:rPr>
              <a:t>s.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4928843" y="8496500"/>
            <a:ext cx="1740535" cy="4178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635" algn="ctr">
              <a:lnSpc>
                <a:spcPct val="101600"/>
              </a:lnSpc>
            </a:pP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ec</a:t>
            </a:r>
            <a:r>
              <a:rPr sz="650" spc="-10" dirty="0">
                <a:latin typeface="Calibri"/>
                <a:cs typeface="Calibri"/>
              </a:rPr>
              <a:t>ono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le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u</a:t>
            </a:r>
            <a:r>
              <a:rPr sz="650" spc="-10" dirty="0">
                <a:latin typeface="Calibri"/>
                <a:cs typeface="Calibri"/>
              </a:rPr>
              <a:t> no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br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pr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g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ale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.                                           </a:t>
            </a:r>
            <a:r>
              <a:rPr sz="650" spc="-10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lic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gus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sgus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i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g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 y 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provo</a:t>
            </a:r>
            <a:r>
              <a:rPr sz="650" spc="-5" dirty="0">
                <a:latin typeface="Calibri"/>
                <a:cs typeface="Calibri"/>
              </a:rPr>
              <a:t>ca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ife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ur</a:t>
            </a:r>
            <a:r>
              <a:rPr sz="650" spc="-5" dirty="0">
                <a:latin typeface="Calibri"/>
                <a:cs typeface="Calibri"/>
              </a:rPr>
              <a:t>ale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07792" y="9518810"/>
            <a:ext cx="1104265" cy="5073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635" algn="ctr">
              <a:lnSpc>
                <a:spcPct val="99400"/>
              </a:lnSpc>
            </a:pP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ec</a:t>
            </a:r>
            <a:r>
              <a:rPr sz="650" spc="-10" dirty="0">
                <a:latin typeface="Calibri"/>
                <a:cs typeface="Calibri"/>
              </a:rPr>
              <a:t>ono</a:t>
            </a:r>
            <a:r>
              <a:rPr sz="650" spc="-5" dirty="0">
                <a:latin typeface="Calibri"/>
                <a:cs typeface="Calibri"/>
              </a:rPr>
              <a:t>ci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ie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em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5" dirty="0">
                <a:latin typeface="Calibri"/>
                <a:cs typeface="Calibri"/>
              </a:rPr>
              <a:t>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eracci</a:t>
            </a:r>
            <a:r>
              <a:rPr sz="650" spc="-10" dirty="0">
                <a:latin typeface="Calibri"/>
                <a:cs typeface="Calibri"/>
              </a:rPr>
              <a:t>ó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ma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ife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rale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í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ica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rale</a:t>
            </a:r>
            <a:r>
              <a:rPr sz="650" dirty="0">
                <a:latin typeface="Calibri"/>
                <a:cs typeface="Calibri"/>
              </a:rPr>
              <a:t>z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é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le</a:t>
            </a:r>
            <a:r>
              <a:rPr sz="650" spc="-10" dirty="0">
                <a:latin typeface="Calibri"/>
                <a:cs typeface="Calibri"/>
              </a:rPr>
              <a:t>ngu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j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5" dirty="0">
                <a:latin typeface="Calibri"/>
                <a:cs typeface="Calibri"/>
              </a:rPr>
              <a:t>s.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283940" y="8802090"/>
            <a:ext cx="1715770" cy="41020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635" algn="ctr">
              <a:lnSpc>
                <a:spcPct val="99700"/>
              </a:lnSpc>
            </a:pPr>
            <a:r>
              <a:rPr sz="650" spc="-5" dirty="0">
                <a:latin typeface="Calibri"/>
                <a:cs typeface="Calibri"/>
              </a:rPr>
              <a:t>De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b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ca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ac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í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ica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ife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rale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ar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í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ica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un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5" dirty="0">
                <a:latin typeface="Calibri"/>
                <a:cs typeface="Calibri"/>
              </a:rPr>
              <a:t>re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ra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ama</a:t>
            </a:r>
            <a:r>
              <a:rPr sz="650" spc="-10" dirty="0">
                <a:latin typeface="Calibri"/>
                <a:cs typeface="Calibri"/>
              </a:rPr>
              <a:t>ños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son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pos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ra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rec</a:t>
            </a:r>
            <a:r>
              <a:rPr sz="650" spc="-10" dirty="0">
                <a:latin typeface="Calibri"/>
                <a:cs typeface="Calibri"/>
              </a:rPr>
              <a:t>ono</a:t>
            </a:r>
            <a:r>
              <a:rPr sz="650" spc="-5" dirty="0">
                <a:latin typeface="Calibri"/>
                <a:cs typeface="Calibri"/>
              </a:rPr>
              <a:t>ce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eleme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os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3137767" y="8801791"/>
            <a:ext cx="1652270" cy="1143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50" spc="-10" dirty="0">
                <a:latin typeface="Calibri"/>
                <a:cs typeface="Calibri"/>
              </a:rPr>
              <a:t>In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rpr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ife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í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ica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ur</a:t>
            </a:r>
            <a:r>
              <a:rPr sz="650" spc="-5" dirty="0">
                <a:latin typeface="Calibri"/>
                <a:cs typeface="Calibri"/>
              </a:rPr>
              <a:t>ale</a:t>
            </a:r>
            <a:r>
              <a:rPr sz="650" spc="5" dirty="0">
                <a:latin typeface="Calibri"/>
                <a:cs typeface="Calibri"/>
              </a:rPr>
              <a:t>s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3029817" y="8901697"/>
            <a:ext cx="3609340" cy="1143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(f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ogr</a:t>
            </a:r>
            <a:r>
              <a:rPr sz="650" spc="-5" dirty="0">
                <a:latin typeface="Calibri"/>
                <a:cs typeface="Calibri"/>
              </a:rPr>
              <a:t>afía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ús</a:t>
            </a:r>
            <a:r>
              <a:rPr sz="650" spc="-5" dirty="0">
                <a:latin typeface="Calibri"/>
                <a:cs typeface="Calibri"/>
              </a:rPr>
              <a:t>ic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g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al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ur</a:t>
            </a:r>
            <a:r>
              <a:rPr sz="650" spc="-5" dirty="0">
                <a:latin typeface="Calibri"/>
                <a:cs typeface="Calibri"/>
              </a:rPr>
              <a:t>ale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dirty="0">
                <a:latin typeface="Calibri"/>
                <a:cs typeface="Calibri"/>
              </a:rPr>
              <a:t>z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    </a:t>
            </a:r>
            <a:r>
              <a:rPr sz="650" spc="-6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í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ica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(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ra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z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ar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0" dirty="0">
                <a:latin typeface="Calibri"/>
                <a:cs typeface="Calibri"/>
              </a:rPr>
              <a:t>óg</a:t>
            </a:r>
            <a:r>
              <a:rPr sz="650" spc="-5" dirty="0">
                <a:latin typeface="Calibri"/>
                <a:cs typeface="Calibri"/>
              </a:rPr>
              <a:t>ica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po</a:t>
            </a:r>
            <a:r>
              <a:rPr sz="650" spc="-5" dirty="0">
                <a:latin typeface="Calibri"/>
                <a:cs typeface="Calibri"/>
              </a:rPr>
              <a:t>ema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3198917" y="9005074"/>
            <a:ext cx="3454400" cy="2070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575275" marR="12699" indent="-563211">
              <a:lnSpc>
                <a:spcPts val="770"/>
              </a:lnSpc>
              <a:tabLst>
                <a:tab pos="1758208" algn="l"/>
              </a:tabLst>
            </a:pP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ra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) 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eleme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la</a:t>
            </a:r>
            <a:r>
              <a:rPr sz="650" spc="5" dirty="0">
                <a:latin typeface="Calibri"/>
                <a:cs typeface="Calibri"/>
              </a:rPr>
              <a:t>s	</a:t>
            </a:r>
            <a:r>
              <a:rPr sz="650" spc="-5" dirty="0">
                <a:latin typeface="Calibri"/>
                <a:cs typeface="Calibri"/>
              </a:rPr>
              <a:t>ar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ía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ra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)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su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eleme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os</a:t>
            </a:r>
            <a:r>
              <a:rPr sz="650" dirty="0">
                <a:latin typeface="Calibri"/>
                <a:cs typeface="Calibri"/>
              </a:rPr>
              <a:t>,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pon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4933603" y="9093834"/>
            <a:ext cx="1731010" cy="2184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746715" marR="12699" indent="-734651">
              <a:lnSpc>
                <a:spcPct val="102600"/>
              </a:lnSpc>
            </a:pP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f</a:t>
            </a:r>
            <a:r>
              <a:rPr sz="650" spc="-10" dirty="0">
                <a:latin typeface="Calibri"/>
                <a:cs typeface="Calibri"/>
              </a:rPr>
              <a:t>or</a:t>
            </a:r>
            <a:r>
              <a:rPr sz="650" spc="-5" dirty="0">
                <a:latin typeface="Calibri"/>
                <a:cs typeface="Calibri"/>
              </a:rPr>
              <a:t>ma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ra</a:t>
            </a:r>
            <a:r>
              <a:rPr sz="650" dirty="0">
                <a:latin typeface="Calibri"/>
                <a:cs typeface="Calibri"/>
              </a:rPr>
              <a:t>z</a:t>
            </a:r>
            <a:r>
              <a:rPr sz="650" spc="-10" dirty="0">
                <a:latin typeface="Calibri"/>
                <a:cs typeface="Calibri"/>
              </a:rPr>
              <a:t>os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er</a:t>
            </a:r>
            <a:r>
              <a:rPr sz="650" spc="-10" dirty="0">
                <a:latin typeface="Calibri"/>
                <a:cs typeface="Calibri"/>
              </a:rPr>
              <a:t>son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ob</a:t>
            </a:r>
            <a:r>
              <a:rPr sz="650" spc="-5" dirty="0">
                <a:latin typeface="Calibri"/>
                <a:cs typeface="Calibri"/>
              </a:rPr>
              <a:t>je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son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os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1281559" y="9299382"/>
            <a:ext cx="5398770" cy="2133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58415"/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gus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provo</a:t>
            </a:r>
            <a:r>
              <a:rPr sz="650" spc="-5" dirty="0">
                <a:latin typeface="Calibri"/>
                <a:cs typeface="Calibri"/>
              </a:rPr>
              <a:t>ca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h</a:t>
            </a:r>
            <a:r>
              <a:rPr sz="650" spc="-5" dirty="0">
                <a:latin typeface="Calibri"/>
                <a:cs typeface="Calibri"/>
              </a:rPr>
              <a:t>ace</a:t>
            </a:r>
            <a:r>
              <a:rPr sz="650" spc="5" dirty="0">
                <a:latin typeface="Calibri"/>
                <a:cs typeface="Calibri"/>
              </a:rPr>
              <a:t>n</a:t>
            </a:r>
            <a:endParaRPr sz="650">
              <a:latin typeface="Calibri"/>
              <a:cs typeface="Calibri"/>
            </a:endParaRPr>
          </a:p>
          <a:p>
            <a:pPr marL="12699"/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ife</a:t>
            </a:r>
            <a:r>
              <a:rPr sz="650" spc="-15" dirty="0">
                <a:latin typeface="Calibri"/>
                <a:cs typeface="Calibri"/>
              </a:rPr>
              <a:t>st</a:t>
            </a:r>
            <a:r>
              <a:rPr sz="650" spc="-5" dirty="0">
                <a:latin typeface="Calibri"/>
                <a:cs typeface="Calibri"/>
              </a:rPr>
              <a:t>aci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í</a:t>
            </a:r>
            <a:r>
              <a:rPr sz="650" spc="-15" dirty="0">
                <a:latin typeface="Calibri"/>
                <a:cs typeface="Calibri"/>
              </a:rPr>
              <a:t>st</a:t>
            </a:r>
            <a:r>
              <a:rPr sz="650" spc="-5" dirty="0">
                <a:latin typeface="Calibri"/>
                <a:cs typeface="Calibri"/>
              </a:rPr>
              <a:t>ica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0" dirty="0">
                <a:latin typeface="Calibri"/>
                <a:cs typeface="Calibri"/>
              </a:rPr>
              <a:t>tur</a:t>
            </a:r>
            <a:r>
              <a:rPr sz="650" spc="-5" dirty="0">
                <a:latin typeface="Calibri"/>
                <a:cs typeface="Calibri"/>
              </a:rPr>
              <a:t>ale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 </a:t>
            </a:r>
            <a:r>
              <a:rPr sz="650" spc="4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lic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provo</a:t>
            </a:r>
            <a:r>
              <a:rPr sz="650" spc="-5" dirty="0">
                <a:latin typeface="Calibri"/>
                <a:cs typeface="Calibri"/>
              </a:rPr>
              <a:t>ca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ife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í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ica</a:t>
            </a:r>
            <a:r>
              <a:rPr sz="650" spc="5" dirty="0">
                <a:latin typeface="Calibri"/>
                <a:cs typeface="Calibri"/>
              </a:rPr>
              <a:t>s  </a:t>
            </a:r>
            <a:r>
              <a:rPr sz="650" spc="-10" dirty="0">
                <a:latin typeface="Calibri"/>
                <a:cs typeface="Calibri"/>
              </a:rPr>
              <a:t>Apr</a:t>
            </a:r>
            <a:r>
              <a:rPr sz="650" spc="-5" dirty="0">
                <a:latin typeface="Calibri"/>
                <a:cs typeface="Calibri"/>
              </a:rPr>
              <a:t>eci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gu</a:t>
            </a:r>
            <a:r>
              <a:rPr sz="650" spc="-15" dirty="0">
                <a:latin typeface="Calibri"/>
                <a:cs typeface="Calibri"/>
              </a:rPr>
              <a:t>st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po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cie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ife</a:t>
            </a:r>
            <a:r>
              <a:rPr sz="650" spc="-15" dirty="0">
                <a:latin typeface="Calibri"/>
                <a:cs typeface="Calibri"/>
              </a:rPr>
              <a:t>st</a:t>
            </a:r>
            <a:r>
              <a:rPr sz="650" spc="-5" dirty="0">
                <a:latin typeface="Calibri"/>
                <a:cs typeface="Calibri"/>
              </a:rPr>
              <a:t>aci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1265686" y="9502669"/>
            <a:ext cx="3566795" cy="3092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667345" marR="12699" indent="-655281">
              <a:lnSpc>
                <a:spcPts val="770"/>
              </a:lnSpc>
            </a:pP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un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d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(e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ur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ur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obr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ea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ro</a:t>
            </a:r>
            <a:r>
              <a:rPr sz="650" dirty="0">
                <a:latin typeface="Calibri"/>
                <a:cs typeface="Calibri"/>
              </a:rPr>
              <a:t>,     </a:t>
            </a:r>
            <a:r>
              <a:rPr sz="650" spc="-7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ur</a:t>
            </a:r>
            <a:r>
              <a:rPr sz="650" spc="-5" dirty="0">
                <a:latin typeface="Calibri"/>
                <a:cs typeface="Calibri"/>
              </a:rPr>
              <a:t>ale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;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h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su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dirty="0">
                <a:latin typeface="Calibri"/>
                <a:cs typeface="Calibri"/>
              </a:rPr>
              <a:t>.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ra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)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  <a:p>
            <a:pPr marL="1856628"/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u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ie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ci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é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ic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su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a</a:t>
            </a:r>
            <a:r>
              <a:rPr sz="650" dirty="0">
                <a:latin typeface="Calibri"/>
                <a:cs typeface="Calibri"/>
              </a:rPr>
              <a:t>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5319367" y="9495809"/>
            <a:ext cx="960119" cy="1143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po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al</a:t>
            </a:r>
            <a:r>
              <a:rPr sz="650" spc="-10" dirty="0">
                <a:latin typeface="Calibri"/>
                <a:cs typeface="Calibri"/>
              </a:rPr>
              <a:t>gun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al</a:t>
            </a:r>
            <a:r>
              <a:rPr sz="650" spc="-10" dirty="0">
                <a:latin typeface="Calibri"/>
                <a:cs typeface="Calibri"/>
              </a:rPr>
              <a:t>gú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1281561" y="9796975"/>
            <a:ext cx="5351145" cy="1143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50" spc="-10" dirty="0">
                <a:latin typeface="Calibri"/>
                <a:cs typeface="Calibri"/>
              </a:rPr>
              <a:t>Id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ific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5" dirty="0">
                <a:latin typeface="Calibri"/>
                <a:cs typeface="Calibri"/>
              </a:rPr>
              <a:t>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ele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qu</a:t>
            </a:r>
            <a:r>
              <a:rPr sz="650" spc="5" dirty="0">
                <a:latin typeface="Calibri"/>
                <a:cs typeface="Calibri"/>
              </a:rPr>
              <a:t>e  </a:t>
            </a:r>
            <a:r>
              <a:rPr sz="650" spc="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me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gus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sgus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provo</a:t>
            </a:r>
            <a:r>
              <a:rPr sz="650" spc="-5" dirty="0">
                <a:latin typeface="Calibri"/>
                <a:cs typeface="Calibri"/>
              </a:rPr>
              <a:t>ca</a:t>
            </a:r>
            <a:r>
              <a:rPr sz="650" spc="5" dirty="0">
                <a:latin typeface="Calibri"/>
                <a:cs typeface="Calibri"/>
              </a:rPr>
              <a:t>n    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elaci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al</a:t>
            </a:r>
            <a:r>
              <a:rPr sz="650" spc="-10" dirty="0">
                <a:latin typeface="Calibri"/>
                <a:cs typeface="Calibri"/>
              </a:rPr>
              <a:t>gun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ife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í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ica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1410974" y="9891765"/>
            <a:ext cx="1461135" cy="2184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570196" marR="12699" indent="-558132">
              <a:lnSpc>
                <a:spcPct val="102600"/>
              </a:lnSpc>
            </a:pP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pon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ma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ife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rale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í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ica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3144117" y="9896881"/>
            <a:ext cx="3545840" cy="1143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>
              <a:tabLst>
                <a:tab pos="1777893" algn="l"/>
              </a:tabLst>
            </a:pPr>
            <a:r>
              <a:rPr sz="650" spc="-5" dirty="0">
                <a:latin typeface="Calibri"/>
                <a:cs typeface="Calibri"/>
              </a:rPr>
              <a:t>cier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5" dirty="0">
                <a:latin typeface="Calibri"/>
                <a:cs typeface="Calibri"/>
              </a:rPr>
              <a:t>re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f</a:t>
            </a:r>
            <a:r>
              <a:rPr sz="650" spc="-10" dirty="0">
                <a:latin typeface="Calibri"/>
                <a:cs typeface="Calibri"/>
              </a:rPr>
              <a:t>or</a:t>
            </a:r>
            <a:r>
              <a:rPr sz="650" spc="-5" dirty="0">
                <a:latin typeface="Calibri"/>
                <a:cs typeface="Calibri"/>
              </a:rPr>
              <a:t>ma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fi</a:t>
            </a:r>
            <a:r>
              <a:rPr sz="650" spc="-10" dirty="0">
                <a:latin typeface="Calibri"/>
                <a:cs typeface="Calibri"/>
              </a:rPr>
              <a:t>gu</a:t>
            </a:r>
            <a:r>
              <a:rPr sz="650" spc="-5" dirty="0">
                <a:latin typeface="Calibri"/>
                <a:cs typeface="Calibri"/>
              </a:rPr>
              <a:t>ra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ros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ros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son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dos</a:t>
            </a:r>
            <a:r>
              <a:rPr sz="650" dirty="0">
                <a:latin typeface="Calibri"/>
                <a:cs typeface="Calibri"/>
              </a:rPr>
              <a:t>,	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rale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su</a:t>
            </a:r>
            <a:r>
              <a:rPr sz="650" spc="-5" dirty="0">
                <a:latin typeface="Calibri"/>
                <a:cs typeface="Calibri"/>
              </a:rPr>
              <a:t>ce</a:t>
            </a:r>
            <a:r>
              <a:rPr sz="650" spc="-10" dirty="0">
                <a:latin typeface="Calibri"/>
                <a:cs typeface="Calibri"/>
              </a:rPr>
              <a:t>so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er</a:t>
            </a:r>
            <a:r>
              <a:rPr sz="650" spc="-10" dirty="0">
                <a:latin typeface="Calibri"/>
                <a:cs typeface="Calibri"/>
              </a:rPr>
              <a:t>son</a:t>
            </a:r>
            <a:r>
              <a:rPr sz="650" spc="-5" dirty="0">
                <a:latin typeface="Calibri"/>
                <a:cs typeface="Calibri"/>
              </a:rPr>
              <a:t>ale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familiare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í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5" dirty="0">
                <a:latin typeface="Calibri"/>
                <a:cs typeface="Calibri"/>
              </a:rPr>
              <a:t>o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3025056" y="10002291"/>
            <a:ext cx="3007995" cy="2032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4129" marR="12699" indent="-12064">
              <a:lnSpc>
                <a:spcPts val="750"/>
              </a:lnSpc>
              <a:tabLst>
                <a:tab pos="2552547" algn="l"/>
              </a:tabLst>
            </a:pPr>
            <a:r>
              <a:rPr sz="650" spc="-10" dirty="0">
                <a:latin typeface="Calibri"/>
                <a:cs typeface="Calibri"/>
              </a:rPr>
              <a:t>postur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-10" dirty="0">
                <a:latin typeface="Calibri"/>
                <a:cs typeface="Calibri"/>
              </a:rPr>
              <a:t>ntr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ele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nto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ife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	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í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ica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rale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u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un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d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u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0" dirty="0">
                <a:latin typeface="Calibri"/>
                <a:cs typeface="Calibri"/>
              </a:rPr>
              <a:t>ug</a:t>
            </a:r>
            <a:r>
              <a:rPr sz="650" spc="-5" dirty="0">
                <a:latin typeface="Calibri"/>
                <a:cs typeface="Calibri"/>
              </a:rPr>
              <a:t>are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1296640" y="10195806"/>
            <a:ext cx="1689100" cy="41020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635" algn="ctr">
              <a:lnSpc>
                <a:spcPct val="99700"/>
              </a:lnSpc>
            </a:pPr>
            <a:r>
              <a:rPr sz="650" spc="-10" dirty="0">
                <a:latin typeface="Calibri"/>
                <a:cs typeface="Calibri"/>
              </a:rPr>
              <a:t>In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rpr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ife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í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ica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ur</a:t>
            </a:r>
            <a:r>
              <a:rPr sz="650" spc="-5" dirty="0">
                <a:latin typeface="Calibri"/>
                <a:cs typeface="Calibri"/>
              </a:rPr>
              <a:t>ale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(f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ogr</a:t>
            </a:r>
            <a:r>
              <a:rPr sz="650" spc="-5" dirty="0">
                <a:latin typeface="Calibri"/>
                <a:cs typeface="Calibri"/>
              </a:rPr>
              <a:t>afía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ús</a:t>
            </a:r>
            <a:r>
              <a:rPr sz="650" spc="-5" dirty="0">
                <a:latin typeface="Calibri"/>
                <a:cs typeface="Calibri"/>
              </a:rPr>
              <a:t>ic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g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al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ur</a:t>
            </a:r>
            <a:r>
              <a:rPr sz="650" spc="-5" dirty="0">
                <a:latin typeface="Calibri"/>
                <a:cs typeface="Calibri"/>
              </a:rPr>
              <a:t>ale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dirty="0">
                <a:latin typeface="Calibri"/>
                <a:cs typeface="Calibri"/>
              </a:rPr>
              <a:t>z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-10" dirty="0">
                <a:latin typeface="Calibri"/>
                <a:cs typeface="Calibri"/>
              </a:rPr>
              <a:t>ntr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) 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ele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nto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que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pon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3011563" y="10195508"/>
            <a:ext cx="3662045" cy="7499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9843" marR="12699" indent="1920124"/>
            <a:r>
              <a:rPr sz="650" spc="-10" dirty="0">
                <a:latin typeface="Calibri"/>
                <a:cs typeface="Calibri"/>
              </a:rPr>
              <a:t>Es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h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su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ec</a:t>
            </a:r>
            <a:r>
              <a:rPr sz="650" spc="-10" dirty="0">
                <a:latin typeface="Calibri"/>
                <a:cs typeface="Calibri"/>
              </a:rPr>
              <a:t>ono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elaci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ife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í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ica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ur</a:t>
            </a:r>
            <a:r>
              <a:rPr sz="650" spc="-5" dirty="0">
                <a:latin typeface="Calibri"/>
                <a:cs typeface="Calibri"/>
              </a:rPr>
              <a:t>ale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  </a:t>
            </a:r>
            <a:r>
              <a:rPr sz="650" spc="-3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h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d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op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gus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sgus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endParaRPr sz="650">
              <a:latin typeface="Calibri"/>
              <a:cs typeface="Calibri"/>
            </a:endParaRPr>
          </a:p>
          <a:p>
            <a:pPr marL="170170">
              <a:spcBef>
                <a:spcPts val="5"/>
              </a:spcBef>
              <a:tabLst>
                <a:tab pos="1958222" algn="l"/>
              </a:tabLst>
            </a:pPr>
            <a:r>
              <a:rPr sz="650" spc="-10" dirty="0">
                <a:latin typeface="Calibri"/>
                <a:cs typeface="Calibri"/>
              </a:rPr>
              <a:t>su</a:t>
            </a:r>
            <a:r>
              <a:rPr sz="650" spc="-5" dirty="0">
                <a:latin typeface="Calibri"/>
                <a:cs typeface="Calibri"/>
              </a:rPr>
              <a:t>ce</a:t>
            </a:r>
            <a:r>
              <a:rPr sz="650" spc="-10" dirty="0">
                <a:latin typeface="Calibri"/>
                <a:cs typeface="Calibri"/>
              </a:rPr>
              <a:t>sos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ie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cia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5" dirty="0">
                <a:latin typeface="Calibri"/>
                <a:cs typeface="Calibri"/>
              </a:rPr>
              <a:t>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rson</a:t>
            </a:r>
            <a:r>
              <a:rPr sz="650" spc="-5" dirty="0">
                <a:latin typeface="Calibri"/>
                <a:cs typeface="Calibri"/>
              </a:rPr>
              <a:t>ale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.	</a:t>
            </a:r>
            <a:r>
              <a:rPr sz="650" spc="-5" dirty="0">
                <a:latin typeface="Calibri"/>
                <a:cs typeface="Calibri"/>
              </a:rPr>
              <a:t>alre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do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un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ma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ife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aci</a:t>
            </a:r>
            <a:r>
              <a:rPr sz="650" spc="-10" dirty="0">
                <a:latin typeface="Calibri"/>
                <a:cs typeface="Calibri"/>
              </a:rPr>
              <a:t>ó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í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ic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endParaRPr sz="650">
              <a:latin typeface="Calibri"/>
              <a:cs typeface="Calibri"/>
            </a:endParaRPr>
          </a:p>
          <a:p>
            <a:pPr marR="736556" algn="r">
              <a:lnSpc>
                <a:spcPts val="765"/>
              </a:lnSpc>
            </a:pP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ral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  <a:p>
            <a:pPr marL="12699" marR="1769639" algn="ctr">
              <a:lnSpc>
                <a:spcPts val="770"/>
              </a:lnSpc>
              <a:spcBef>
                <a:spcPts val="200"/>
              </a:spcBef>
            </a:pP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ec</a:t>
            </a:r>
            <a:r>
              <a:rPr sz="650" spc="-10" dirty="0">
                <a:latin typeface="Calibri"/>
                <a:cs typeface="Calibri"/>
              </a:rPr>
              <a:t>ono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op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-5" dirty="0">
                <a:latin typeface="Calibri"/>
                <a:cs typeface="Calibri"/>
              </a:rPr>
              <a:t>ife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orn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d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ife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í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ica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0" dirty="0">
                <a:latin typeface="Calibri"/>
                <a:cs typeface="Calibri"/>
              </a:rPr>
              <a:t>tur</a:t>
            </a:r>
            <a:r>
              <a:rPr sz="650" spc="-5" dirty="0">
                <a:latin typeface="Calibri"/>
                <a:cs typeface="Calibri"/>
              </a:rPr>
              <a:t>ale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  <a:p>
            <a:pPr marR="1757575" algn="ctr">
              <a:spcBef>
                <a:spcPts val="150"/>
              </a:spcBef>
            </a:pP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b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ele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le</a:t>
            </a:r>
            <a:r>
              <a:rPr sz="650" spc="-10" dirty="0">
                <a:latin typeface="Calibri"/>
                <a:cs typeface="Calibri"/>
              </a:rPr>
              <a:t>ngu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j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í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ic</a:t>
            </a:r>
            <a:r>
              <a:rPr sz="650" spc="-10" dirty="0">
                <a:latin typeface="Calibri"/>
                <a:cs typeface="Calibri"/>
              </a:rPr>
              <a:t>os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ale</a:t>
            </a:r>
            <a:r>
              <a:rPr sz="650" spc="5" dirty="0">
                <a:latin typeface="Calibri"/>
                <a:cs typeface="Calibri"/>
              </a:rPr>
              <a:t>s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193515" y="11279650"/>
            <a:ext cx="930910" cy="41020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635" algn="ctr">
              <a:lnSpc>
                <a:spcPct val="99700"/>
              </a:lnSpc>
            </a:pPr>
            <a:r>
              <a:rPr sz="650" spc="-5" dirty="0">
                <a:latin typeface="Calibri"/>
                <a:cs typeface="Calibri"/>
              </a:rPr>
              <a:t>Pr</a:t>
            </a:r>
            <a:r>
              <a:rPr sz="650" spc="-10" dirty="0">
                <a:latin typeface="Calibri"/>
                <a:cs typeface="Calibri"/>
              </a:rPr>
              <a:t>odu</a:t>
            </a:r>
            <a:r>
              <a:rPr sz="650" spc="-5" dirty="0">
                <a:latin typeface="Calibri"/>
                <a:cs typeface="Calibri"/>
              </a:rPr>
              <a:t>cci</a:t>
            </a:r>
            <a:r>
              <a:rPr sz="650" spc="-10" dirty="0">
                <a:latin typeface="Calibri"/>
                <a:cs typeface="Calibri"/>
              </a:rPr>
              <a:t>ó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re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es crea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eleme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le</a:t>
            </a:r>
            <a:r>
              <a:rPr sz="650" spc="-10" dirty="0">
                <a:latin typeface="Calibri"/>
                <a:cs typeface="Calibri"/>
              </a:rPr>
              <a:t>ngu</a:t>
            </a:r>
            <a:r>
              <a:rPr sz="650" spc="-5" dirty="0">
                <a:latin typeface="Calibri"/>
                <a:cs typeface="Calibri"/>
              </a:rPr>
              <a:t>ajes</a:t>
            </a:r>
            <a:r>
              <a:rPr sz="650" spc="-10" dirty="0">
                <a:latin typeface="Calibri"/>
                <a:cs typeface="Calibri"/>
              </a:rPr>
              <a:t> ar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í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ic</a:t>
            </a:r>
            <a:r>
              <a:rPr sz="650" spc="-10" dirty="0">
                <a:latin typeface="Calibri"/>
                <a:cs typeface="Calibri"/>
              </a:rPr>
              <a:t>os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1277592" y="10979483"/>
            <a:ext cx="1727835" cy="3136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635" algn="ctr">
              <a:lnSpc>
                <a:spcPct val="100400"/>
              </a:lnSpc>
            </a:pPr>
            <a:r>
              <a:rPr sz="650" spc="-10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ele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le</a:t>
            </a:r>
            <a:r>
              <a:rPr sz="650" spc="-10" dirty="0">
                <a:latin typeface="Calibri"/>
                <a:cs typeface="Calibri"/>
              </a:rPr>
              <a:t>ngu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j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í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ubr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su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pos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b</a:t>
            </a:r>
            <a:r>
              <a:rPr sz="650" spc="-5" dirty="0">
                <a:latin typeface="Calibri"/>
                <a:cs typeface="Calibri"/>
              </a:rPr>
              <a:t>ili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creaci</a:t>
            </a:r>
            <a:r>
              <a:rPr sz="650" spc="-10" dirty="0">
                <a:latin typeface="Calibri"/>
                <a:cs typeface="Calibri"/>
              </a:rPr>
              <a:t>ó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re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ón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3010769" y="10928262"/>
            <a:ext cx="1907539" cy="5124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1270" algn="ctr">
              <a:lnSpc>
                <a:spcPct val="100400"/>
              </a:lnSpc>
            </a:pP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f</a:t>
            </a:r>
            <a:r>
              <a:rPr sz="650" spc="-10" dirty="0">
                <a:latin typeface="Calibri"/>
                <a:cs typeface="Calibri"/>
              </a:rPr>
              <a:t>or</a:t>
            </a:r>
            <a:r>
              <a:rPr sz="650" spc="-5" dirty="0">
                <a:latin typeface="Calibri"/>
                <a:cs typeface="Calibri"/>
              </a:rPr>
              <a:t>ma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5" dirty="0">
                <a:latin typeface="Calibri"/>
                <a:cs typeface="Calibri"/>
              </a:rPr>
              <a:t>re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ra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ama</a:t>
            </a:r>
            <a:r>
              <a:rPr sz="650" spc="-10" dirty="0">
                <a:latin typeface="Calibri"/>
                <a:cs typeface="Calibri"/>
              </a:rPr>
              <a:t>ños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lí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ea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 </a:t>
            </a:r>
            <a:r>
              <a:rPr sz="650" spc="-10" dirty="0">
                <a:latin typeface="Calibri"/>
                <a:cs typeface="Calibri"/>
              </a:rPr>
              <a:t>son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dos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ús</a:t>
            </a:r>
            <a:r>
              <a:rPr sz="650" spc="-5" dirty="0">
                <a:latin typeface="Calibri"/>
                <a:cs typeface="Calibri"/>
              </a:rPr>
              <a:t>ica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vo</a:t>
            </a:r>
            <a:r>
              <a:rPr sz="650" spc="-5" dirty="0">
                <a:latin typeface="Calibri"/>
                <a:cs typeface="Calibri"/>
              </a:rPr>
              <a:t>ce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-10" dirty="0">
                <a:latin typeface="Calibri"/>
                <a:cs typeface="Calibri"/>
              </a:rPr>
              <a:t>ntr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otros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produ</a:t>
            </a:r>
            <a:r>
              <a:rPr sz="650" spc="-5" dirty="0">
                <a:latin typeface="Calibri"/>
                <a:cs typeface="Calibri"/>
              </a:rPr>
              <a:t>cci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crea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re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re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dirty="0">
                <a:latin typeface="Calibri"/>
                <a:cs typeface="Calibri"/>
              </a:rPr>
              <a:t>l m</a:t>
            </a:r>
            <a:r>
              <a:rPr sz="650" spc="-10" dirty="0">
                <a:latin typeface="Calibri"/>
                <a:cs typeface="Calibri"/>
              </a:rPr>
              <a:t>und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cerca</a:t>
            </a:r>
            <a:r>
              <a:rPr sz="650" spc="-10" dirty="0">
                <a:latin typeface="Calibri"/>
                <a:cs typeface="Calibri"/>
              </a:rPr>
              <a:t>no</a:t>
            </a:r>
            <a:r>
              <a:rPr sz="650" dirty="0">
                <a:latin typeface="Calibri"/>
                <a:cs typeface="Calibri"/>
              </a:rPr>
              <a:t>,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erie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cia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er</a:t>
            </a:r>
            <a:r>
              <a:rPr sz="650" spc="-10" dirty="0">
                <a:latin typeface="Calibri"/>
                <a:cs typeface="Calibri"/>
              </a:rPr>
              <a:t>son</a:t>
            </a:r>
            <a:r>
              <a:rPr sz="650" spc="-5" dirty="0">
                <a:latin typeface="Calibri"/>
                <a:cs typeface="Calibri"/>
              </a:rPr>
              <a:t>ale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aci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ima</a:t>
            </a:r>
            <a:r>
              <a:rPr sz="650" spc="-10" dirty="0">
                <a:latin typeface="Calibri"/>
                <a:cs typeface="Calibri"/>
              </a:rPr>
              <a:t>g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aria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al</a:t>
            </a:r>
            <a:r>
              <a:rPr sz="650" spc="-10" dirty="0">
                <a:latin typeface="Calibri"/>
                <a:cs typeface="Calibri"/>
              </a:rPr>
              <a:t>gú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4920903" y="10881416"/>
            <a:ext cx="1756410" cy="5073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1270" algn="ctr">
              <a:lnSpc>
                <a:spcPct val="99400"/>
              </a:lnSpc>
            </a:pPr>
            <a:r>
              <a:rPr sz="650" spc="-10" dirty="0">
                <a:latin typeface="Calibri"/>
                <a:cs typeface="Calibri"/>
              </a:rPr>
              <a:t>Enr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-5" dirty="0">
                <a:latin typeface="Calibri"/>
                <a:cs typeface="Calibri"/>
              </a:rPr>
              <a:t>ec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su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produ</a:t>
            </a:r>
            <a:r>
              <a:rPr sz="650" spc="-5" dirty="0">
                <a:latin typeface="Calibri"/>
                <a:cs typeface="Calibri"/>
              </a:rPr>
              <a:t>cci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ea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ó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gr</a:t>
            </a:r>
            <a:r>
              <a:rPr sz="650" spc="-5" dirty="0">
                <a:latin typeface="Calibri"/>
                <a:cs typeface="Calibri"/>
              </a:rPr>
              <a:t>áfic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orpor</a:t>
            </a:r>
            <a:r>
              <a:rPr sz="650" spc="-5" dirty="0">
                <a:latin typeface="Calibri"/>
                <a:cs typeface="Calibri"/>
              </a:rPr>
              <a:t>al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a</a:t>
            </a:r>
            <a:r>
              <a:rPr sz="650" dirty="0">
                <a:latin typeface="Calibri"/>
                <a:cs typeface="Calibri"/>
              </a:rPr>
              <a:t>l 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cl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to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ele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ntos</a:t>
            </a:r>
            <a:r>
              <a:rPr sz="650" dirty="0">
                <a:latin typeface="Calibri"/>
                <a:cs typeface="Calibri"/>
              </a:rPr>
              <a:t>, 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ale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lí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ea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b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aci</a:t>
            </a:r>
            <a:r>
              <a:rPr sz="650" spc="-10" dirty="0">
                <a:latin typeface="Calibri"/>
                <a:cs typeface="Calibri"/>
              </a:rPr>
              <a:t>ó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0" dirty="0">
                <a:latin typeface="Calibri"/>
                <a:cs typeface="Calibri"/>
              </a:rPr>
              <a:t>or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f</a:t>
            </a:r>
            <a:r>
              <a:rPr sz="650" spc="-10" dirty="0">
                <a:latin typeface="Calibri"/>
                <a:cs typeface="Calibri"/>
              </a:rPr>
              <a:t>or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5" dirty="0">
                <a:latin typeface="Calibri"/>
                <a:cs typeface="Calibri"/>
              </a:rPr>
              <a:t>s, 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á</a:t>
            </a:r>
            <a:r>
              <a:rPr sz="650" spc="-10" dirty="0">
                <a:latin typeface="Calibri"/>
                <a:cs typeface="Calibri"/>
              </a:rPr>
              <a:t>g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g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os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pos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ur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son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dos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ros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ife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í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ica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y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u</a:t>
            </a:r>
            <a:r>
              <a:rPr sz="650" spc="-5" dirty="0">
                <a:latin typeface="Calibri"/>
                <a:cs typeface="Calibri"/>
              </a:rPr>
              <a:t>l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ur</a:t>
            </a:r>
            <a:r>
              <a:rPr sz="650" spc="-5" dirty="0">
                <a:latin typeface="Calibri"/>
                <a:cs typeface="Calibri"/>
              </a:rPr>
              <a:t>ale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1291086" y="11432260"/>
            <a:ext cx="1699895" cy="2070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7779" marR="12699" indent="-5715">
              <a:lnSpc>
                <a:spcPts val="770"/>
              </a:lnSpc>
            </a:pPr>
            <a:r>
              <a:rPr sz="650" spc="-5" dirty="0">
                <a:latin typeface="Calibri"/>
                <a:cs typeface="Calibri"/>
              </a:rPr>
              <a:t>Pr</a:t>
            </a:r>
            <a:r>
              <a:rPr sz="650" spc="-10" dirty="0">
                <a:latin typeface="Calibri"/>
                <a:cs typeface="Calibri"/>
              </a:rPr>
              <a:t>odu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re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crea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v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re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re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el</a:t>
            </a:r>
            <a:r>
              <a:rPr sz="650" spc="-5" dirty="0">
                <a:latin typeface="Calibri"/>
                <a:cs typeface="Calibri"/>
              </a:rPr>
              <a:t> m</a:t>
            </a:r>
            <a:r>
              <a:rPr sz="650" spc="-10" dirty="0">
                <a:latin typeface="Calibri"/>
                <a:cs typeface="Calibri"/>
              </a:rPr>
              <a:t>und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cerca</a:t>
            </a:r>
            <a:r>
              <a:rPr sz="650" spc="-10" dirty="0">
                <a:latin typeface="Calibri"/>
                <a:cs typeface="Calibri"/>
              </a:rPr>
              <a:t>no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erie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cia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u</a:t>
            </a:r>
            <a:r>
              <a:rPr sz="650" spc="-10" dirty="0">
                <a:latin typeface="Calibri"/>
                <a:cs typeface="Calibri"/>
              </a:rPr>
              <a:t> v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er</a:t>
            </a:r>
            <a:r>
              <a:rPr sz="650" spc="-10" dirty="0">
                <a:latin typeface="Calibri"/>
                <a:cs typeface="Calibri"/>
              </a:rPr>
              <a:t>son</a:t>
            </a:r>
            <a:r>
              <a:rPr sz="650" spc="-5" dirty="0">
                <a:latin typeface="Calibri"/>
                <a:cs typeface="Calibri"/>
              </a:rPr>
              <a:t>al</a:t>
            </a:r>
            <a:r>
              <a:rPr sz="650" dirty="0">
                <a:latin typeface="Calibri"/>
                <a:cs typeface="Calibri"/>
              </a:rPr>
              <a:t>,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1273622" y="11626908"/>
            <a:ext cx="5388610" cy="1143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50" spc="-5" dirty="0">
                <a:latin typeface="Calibri"/>
                <a:cs typeface="Calibri"/>
              </a:rPr>
              <a:t>fa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ilia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ur</a:t>
            </a:r>
            <a:r>
              <a:rPr sz="650" spc="-5" dirty="0">
                <a:latin typeface="Calibri"/>
                <a:cs typeface="Calibri"/>
              </a:rPr>
              <a:t>ale</a:t>
            </a:r>
            <a:r>
              <a:rPr sz="650" dirty="0">
                <a:latin typeface="Calibri"/>
                <a:cs typeface="Calibri"/>
              </a:rPr>
              <a:t>z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qu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rod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c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eaci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 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Apr</a:t>
            </a:r>
            <a:r>
              <a:rPr sz="650" spc="-5" dirty="0">
                <a:latin typeface="Calibri"/>
                <a:cs typeface="Calibri"/>
              </a:rPr>
              <a:t>eci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n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í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dirty="0">
                <a:latin typeface="Calibri"/>
                <a:cs typeface="Calibri"/>
              </a:rPr>
              <a:t>x</a:t>
            </a:r>
            <a:r>
              <a:rPr sz="650" spc="-10" dirty="0">
                <a:latin typeface="Calibri"/>
                <a:cs typeface="Calibri"/>
              </a:rPr>
              <a:t>pr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otr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rson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.  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975" spc="-15" baseline="34188" dirty="0">
                <a:latin typeface="Calibri"/>
                <a:cs typeface="Calibri"/>
              </a:rPr>
              <a:t>Apr</a:t>
            </a:r>
            <a:r>
              <a:rPr sz="975" spc="-7" baseline="34188" dirty="0">
                <a:latin typeface="Calibri"/>
                <a:cs typeface="Calibri"/>
              </a:rPr>
              <a:t>eci</a:t>
            </a:r>
            <a:r>
              <a:rPr sz="975" spc="7" baseline="34188" dirty="0">
                <a:latin typeface="Calibri"/>
                <a:cs typeface="Calibri"/>
              </a:rPr>
              <a:t>a</a:t>
            </a:r>
            <a:r>
              <a:rPr sz="975" spc="-7" baseline="34188" dirty="0">
                <a:latin typeface="Calibri"/>
                <a:cs typeface="Calibri"/>
              </a:rPr>
              <a:t> </a:t>
            </a:r>
            <a:r>
              <a:rPr sz="975" spc="7" baseline="34188" dirty="0">
                <a:latin typeface="Calibri"/>
                <a:cs typeface="Calibri"/>
              </a:rPr>
              <a:t>y </a:t>
            </a:r>
            <a:r>
              <a:rPr sz="975" spc="-15" baseline="34188" dirty="0">
                <a:latin typeface="Calibri"/>
                <a:cs typeface="Calibri"/>
              </a:rPr>
              <a:t>op</a:t>
            </a:r>
            <a:r>
              <a:rPr sz="975" spc="-7" baseline="34188" dirty="0">
                <a:latin typeface="Calibri"/>
                <a:cs typeface="Calibri"/>
              </a:rPr>
              <a:t>i</a:t>
            </a:r>
            <a:r>
              <a:rPr sz="975" spc="-15" baseline="34188" dirty="0">
                <a:latin typeface="Calibri"/>
                <a:cs typeface="Calibri"/>
              </a:rPr>
              <a:t>n</a:t>
            </a:r>
            <a:r>
              <a:rPr sz="975" spc="7" baseline="34188" dirty="0">
                <a:latin typeface="Calibri"/>
                <a:cs typeface="Calibri"/>
              </a:rPr>
              <a:t>a</a:t>
            </a:r>
            <a:r>
              <a:rPr sz="975" spc="-7" baseline="34188" dirty="0">
                <a:latin typeface="Calibri"/>
                <a:cs typeface="Calibri"/>
              </a:rPr>
              <a:t> </a:t>
            </a:r>
            <a:r>
              <a:rPr sz="975" spc="-15" baseline="34188" dirty="0">
                <a:latin typeface="Calibri"/>
                <a:cs typeface="Calibri"/>
              </a:rPr>
              <a:t>sobr</a:t>
            </a:r>
            <a:r>
              <a:rPr sz="975" spc="7" baseline="34188" dirty="0">
                <a:latin typeface="Calibri"/>
                <a:cs typeface="Calibri"/>
              </a:rPr>
              <a:t>e</a:t>
            </a:r>
            <a:r>
              <a:rPr sz="975" spc="-7" baseline="34188" dirty="0">
                <a:latin typeface="Calibri"/>
                <a:cs typeface="Calibri"/>
              </a:rPr>
              <a:t> la</a:t>
            </a:r>
            <a:r>
              <a:rPr sz="975" spc="7" baseline="34188" dirty="0">
                <a:latin typeface="Calibri"/>
                <a:cs typeface="Calibri"/>
              </a:rPr>
              <a:t>s</a:t>
            </a:r>
            <a:r>
              <a:rPr sz="975" spc="-15" baseline="34188" dirty="0">
                <a:latin typeface="Calibri"/>
                <a:cs typeface="Calibri"/>
              </a:rPr>
              <a:t> </a:t>
            </a:r>
            <a:r>
              <a:rPr sz="975" spc="-7" baseline="34188" dirty="0">
                <a:latin typeface="Calibri"/>
                <a:cs typeface="Calibri"/>
              </a:rPr>
              <a:t>c</a:t>
            </a:r>
            <a:r>
              <a:rPr sz="975" spc="-15" baseline="34188" dirty="0">
                <a:latin typeface="Calibri"/>
                <a:cs typeface="Calibri"/>
              </a:rPr>
              <a:t>r</a:t>
            </a:r>
            <a:r>
              <a:rPr sz="975" spc="-7" baseline="34188" dirty="0">
                <a:latin typeface="Calibri"/>
                <a:cs typeface="Calibri"/>
              </a:rPr>
              <a:t>eaci</a:t>
            </a:r>
            <a:r>
              <a:rPr sz="975" spc="-15" baseline="34188" dirty="0">
                <a:latin typeface="Calibri"/>
                <a:cs typeface="Calibri"/>
              </a:rPr>
              <a:t>on</a:t>
            </a:r>
            <a:r>
              <a:rPr sz="975" spc="-7" baseline="34188" dirty="0">
                <a:latin typeface="Calibri"/>
                <a:cs typeface="Calibri"/>
              </a:rPr>
              <a:t>e</a:t>
            </a:r>
            <a:r>
              <a:rPr sz="975" spc="7" baseline="34188" dirty="0">
                <a:latin typeface="Calibri"/>
                <a:cs typeface="Calibri"/>
              </a:rPr>
              <a:t>s</a:t>
            </a:r>
            <a:r>
              <a:rPr sz="975" spc="-15" baseline="34188" dirty="0">
                <a:latin typeface="Calibri"/>
                <a:cs typeface="Calibri"/>
              </a:rPr>
              <a:t> d</a:t>
            </a:r>
            <a:r>
              <a:rPr sz="975" spc="7" baseline="34188" dirty="0">
                <a:latin typeface="Calibri"/>
                <a:cs typeface="Calibri"/>
              </a:rPr>
              <a:t>e</a:t>
            </a:r>
            <a:r>
              <a:rPr sz="975" spc="-7" baseline="34188" dirty="0">
                <a:latin typeface="Calibri"/>
                <a:cs typeface="Calibri"/>
              </a:rPr>
              <a:t> </a:t>
            </a:r>
            <a:r>
              <a:rPr sz="975" spc="-15" baseline="34188" dirty="0">
                <a:latin typeface="Calibri"/>
                <a:cs typeface="Calibri"/>
              </a:rPr>
              <a:t>su</a:t>
            </a:r>
            <a:r>
              <a:rPr sz="975" spc="7" baseline="34188" dirty="0">
                <a:latin typeface="Calibri"/>
                <a:cs typeface="Calibri"/>
              </a:rPr>
              <a:t>s</a:t>
            </a:r>
            <a:r>
              <a:rPr sz="975" spc="-15" baseline="34188" dirty="0">
                <a:latin typeface="Calibri"/>
                <a:cs typeface="Calibri"/>
              </a:rPr>
              <a:t> p</a:t>
            </a:r>
            <a:r>
              <a:rPr sz="975" spc="-7" baseline="34188" dirty="0">
                <a:latin typeface="Calibri"/>
                <a:cs typeface="Calibri"/>
              </a:rPr>
              <a:t>a</a:t>
            </a:r>
            <a:r>
              <a:rPr sz="975" spc="-15" baseline="34188" dirty="0">
                <a:latin typeface="Calibri"/>
                <a:cs typeface="Calibri"/>
              </a:rPr>
              <a:t>r</a:t>
            </a:r>
            <a:r>
              <a:rPr sz="975" spc="-7" baseline="34188" dirty="0">
                <a:latin typeface="Calibri"/>
                <a:cs typeface="Calibri"/>
              </a:rPr>
              <a:t>e</a:t>
            </a:r>
            <a:r>
              <a:rPr sz="975" spc="7" baseline="34188" dirty="0">
                <a:latin typeface="Calibri"/>
                <a:cs typeface="Calibri"/>
              </a:rPr>
              <a:t>s</a:t>
            </a:r>
            <a:r>
              <a:rPr sz="975" spc="-15" baseline="34188" dirty="0">
                <a:latin typeface="Calibri"/>
                <a:cs typeface="Calibri"/>
              </a:rPr>
              <a:t> </a:t>
            </a:r>
            <a:r>
              <a:rPr sz="975" spc="7" baseline="34188" dirty="0">
                <a:latin typeface="Calibri"/>
                <a:cs typeface="Calibri"/>
              </a:rPr>
              <a:t>y</a:t>
            </a:r>
            <a:endParaRPr sz="975" baseline="34188">
              <a:latin typeface="Calibri"/>
              <a:cs typeface="Calibri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1274449" y="11723780"/>
            <a:ext cx="1735455" cy="41338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100499"/>
              </a:lnSpc>
            </a:pP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5" dirty="0">
                <a:latin typeface="Calibri"/>
                <a:cs typeface="Calibri"/>
              </a:rPr>
              <a:t>u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g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</a:t>
            </a:r>
            <a:r>
              <a:rPr sz="650" spc="-5" dirty="0">
                <a:latin typeface="Calibri"/>
                <a:cs typeface="Calibri"/>
              </a:rPr>
              <a:t>aci</a:t>
            </a:r>
            <a:r>
              <a:rPr sz="650" spc="-10" dirty="0">
                <a:latin typeface="Calibri"/>
                <a:cs typeface="Calibri"/>
              </a:rPr>
              <a:t>ón</a:t>
            </a:r>
            <a:r>
              <a:rPr sz="650" dirty="0">
                <a:latin typeface="Calibri"/>
                <a:cs typeface="Calibri"/>
              </a:rPr>
              <a:t>,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ec</a:t>
            </a:r>
            <a:r>
              <a:rPr sz="650" spc="-10" dirty="0">
                <a:latin typeface="Calibri"/>
                <a:cs typeface="Calibri"/>
              </a:rPr>
              <a:t>urr</a:t>
            </a:r>
            <a:r>
              <a:rPr sz="650" spc="-5" dirty="0">
                <a:latin typeface="Calibri"/>
                <a:cs typeface="Calibri"/>
              </a:rPr>
              <a:t>ie</a:t>
            </a:r>
            <a:r>
              <a:rPr sz="650" spc="-10" dirty="0">
                <a:latin typeface="Calibri"/>
                <a:cs typeface="Calibri"/>
              </a:rPr>
              <a:t>nd</a:t>
            </a:r>
            <a:r>
              <a:rPr sz="650" spc="5" dirty="0">
                <a:latin typeface="Calibri"/>
                <a:cs typeface="Calibri"/>
              </a:rPr>
              <a:t>o</a:t>
            </a:r>
            <a:r>
              <a:rPr sz="650" spc="-15" dirty="0">
                <a:latin typeface="Calibri"/>
                <a:cs typeface="Calibri"/>
              </a:rPr>
              <a:t> 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5" dirty="0">
                <a:latin typeface="Calibri"/>
                <a:cs typeface="Calibri"/>
              </a:rPr>
              <a:t>st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nto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r</a:t>
            </a:r>
            <a:r>
              <a:rPr sz="650" spc="-5" dirty="0">
                <a:latin typeface="Calibri"/>
                <a:cs typeface="Calibri"/>
              </a:rPr>
              <a:t>ec</a:t>
            </a:r>
            <a:r>
              <a:rPr sz="650" spc="-10" dirty="0">
                <a:latin typeface="Calibri"/>
                <a:cs typeface="Calibri"/>
              </a:rPr>
              <a:t>urso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                                                       </a:t>
            </a:r>
            <a:r>
              <a:rPr sz="650" spc="-10" dirty="0">
                <a:latin typeface="Calibri"/>
                <a:cs typeface="Calibri"/>
              </a:rPr>
              <a:t>Mu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ns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b</a:t>
            </a:r>
            <a:r>
              <a:rPr sz="650" spc="-5" dirty="0">
                <a:latin typeface="Calibri"/>
                <a:cs typeface="Calibri"/>
              </a:rPr>
              <a:t>ili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d</a:t>
            </a:r>
            <a:r>
              <a:rPr sz="650" spc="-10" dirty="0">
                <a:latin typeface="Calibri"/>
                <a:cs typeface="Calibri"/>
              </a:rPr>
              <a:t> h</a:t>
            </a:r>
            <a:r>
              <a:rPr sz="650" spc="-5" dirty="0">
                <a:latin typeface="Calibri"/>
                <a:cs typeface="Calibri"/>
              </a:rPr>
              <a:t>aci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la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produ</a:t>
            </a:r>
            <a:r>
              <a:rPr sz="650" spc="-5" dirty="0">
                <a:latin typeface="Calibri"/>
                <a:cs typeface="Calibri"/>
              </a:rPr>
              <a:t>cci</a:t>
            </a:r>
            <a:r>
              <a:rPr sz="650" spc="-10" dirty="0">
                <a:latin typeface="Calibri"/>
                <a:cs typeface="Calibri"/>
              </a:rPr>
              <a:t>on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su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-10" dirty="0">
                <a:latin typeface="Calibri"/>
                <a:cs typeface="Calibri"/>
              </a:rPr>
              <a:t>p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5" dirty="0">
                <a:latin typeface="Calibri"/>
                <a:cs typeface="Calibri"/>
              </a:rPr>
              <a:t>e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5270155" y="11673898"/>
            <a:ext cx="1058545" cy="1143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50" spc="-10" dirty="0">
                <a:latin typeface="Calibri"/>
                <a:cs typeface="Calibri"/>
              </a:rPr>
              <a:t>otro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r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s</a:t>
            </a:r>
            <a:r>
              <a:rPr sz="650" spc="-15" dirty="0">
                <a:latin typeface="Calibri"/>
                <a:cs typeface="Calibri"/>
              </a:rPr>
              <a:t>t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s</a:t>
            </a:r>
            <a:r>
              <a:rPr sz="650" spc="-10" dirty="0">
                <a:latin typeface="Calibri"/>
                <a:cs typeface="Calibri"/>
              </a:rPr>
              <a:t> d</a:t>
            </a:r>
            <a:r>
              <a:rPr sz="650" spc="5" dirty="0">
                <a:latin typeface="Calibri"/>
                <a:cs typeface="Calibri"/>
              </a:rPr>
              <a:t>e</a:t>
            </a:r>
            <a:r>
              <a:rPr sz="650" spc="-5" dirty="0">
                <a:latin typeface="Calibri"/>
                <a:cs typeface="Calibri"/>
              </a:rPr>
              <a:t> l</a:t>
            </a:r>
            <a:r>
              <a:rPr sz="650" spc="5" dirty="0">
                <a:latin typeface="Calibri"/>
                <a:cs typeface="Calibri"/>
              </a:rPr>
              <a:t>a</a:t>
            </a:r>
            <a:r>
              <a:rPr sz="650" spc="-5" dirty="0">
                <a:latin typeface="Calibri"/>
                <a:cs typeface="Calibri"/>
              </a:rPr>
              <a:t> c</a:t>
            </a:r>
            <a:r>
              <a:rPr sz="650" spc="-10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m</a:t>
            </a:r>
            <a:r>
              <a:rPr sz="650" spc="-10" dirty="0">
                <a:latin typeface="Calibri"/>
                <a:cs typeface="Calibri"/>
              </a:rPr>
              <a:t>un</a:t>
            </a:r>
            <a:r>
              <a:rPr sz="650" spc="-5" dirty="0">
                <a:latin typeface="Calibri"/>
                <a:cs typeface="Calibri"/>
              </a:rPr>
              <a:t>i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spc="-5" dirty="0">
                <a:latin typeface="Calibri"/>
                <a:cs typeface="Calibri"/>
              </a:rPr>
              <a:t>a</a:t>
            </a:r>
            <a:r>
              <a:rPr sz="650" spc="-10" dirty="0">
                <a:latin typeface="Calibri"/>
                <a:cs typeface="Calibri"/>
              </a:rPr>
              <a:t>d</a:t>
            </a:r>
            <a:r>
              <a:rPr sz="650" dirty="0">
                <a:latin typeface="Calibri"/>
                <a:cs typeface="Calibri"/>
              </a:rPr>
              <a:t>.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811296"/>
            <a:ext cx="6858000" cy="53807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18767" y="4101481"/>
            <a:ext cx="6220460" cy="200086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900" b="1" spc="-10" dirty="0">
                <a:solidFill>
                  <a:srgbClr val="1E5B4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Bi</a:t>
            </a:r>
            <a:r>
              <a:rPr sz="900" b="1" spc="-15" dirty="0">
                <a:solidFill>
                  <a:srgbClr val="1E5B4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</a:t>
            </a:r>
            <a:r>
              <a:rPr sz="900" b="1" spc="-10" dirty="0">
                <a:solidFill>
                  <a:srgbClr val="1E5B4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li</a:t>
            </a:r>
            <a:r>
              <a:rPr sz="900" b="1" spc="-20" dirty="0">
                <a:solidFill>
                  <a:srgbClr val="1E5B4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900" b="1" spc="-5" dirty="0">
                <a:solidFill>
                  <a:srgbClr val="1E5B4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g</a:t>
            </a:r>
            <a:r>
              <a:rPr sz="900" b="1" spc="-40" dirty="0">
                <a:solidFill>
                  <a:srgbClr val="1E5B4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b="1" spc="-20" dirty="0">
                <a:solidFill>
                  <a:srgbClr val="1E5B4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900" b="1" spc="5" dirty="0">
                <a:solidFill>
                  <a:srgbClr val="1E5B4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</a:t>
            </a:r>
            <a:r>
              <a:rPr sz="900" b="1" spc="-10" dirty="0">
                <a:solidFill>
                  <a:srgbClr val="1E5B4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ía</a:t>
            </a:r>
            <a:endParaRPr sz="9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>
              <a:lnSpc>
                <a:spcPts val="600"/>
              </a:lnSpc>
              <a:spcBef>
                <a:spcPts val="11"/>
              </a:spcBef>
            </a:pPr>
            <a:endParaRPr sz="9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>
              <a:lnSpc>
                <a:spcPts val="1000"/>
              </a:lnSpc>
            </a:pPr>
            <a:endParaRPr sz="9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12699" marR="12699" algn="just">
              <a:lnSpc>
                <a:spcPts val="1570"/>
              </a:lnSpc>
              <a:tabLst>
                <a:tab pos="4939369" algn="l"/>
              </a:tabLst>
            </a:pP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900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900" spc="-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900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ÍA  </a:t>
            </a:r>
            <a:r>
              <a:rPr sz="900" spc="-7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DE  </a:t>
            </a:r>
            <a:r>
              <a:rPr sz="900" spc="-7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9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</a:t>
            </a:r>
            <a:r>
              <a:rPr sz="900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9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CI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Ó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  </a:t>
            </a:r>
            <a:r>
              <a:rPr sz="900" spc="-7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PÚ</a:t>
            </a:r>
            <a:r>
              <a:rPr sz="9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IC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</a:t>
            </a:r>
            <a:r>
              <a:rPr sz="900" spc="1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Li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bro  </a:t>
            </a:r>
            <a:r>
              <a:rPr sz="900" i="1" spc="-7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  </a:t>
            </a:r>
            <a:r>
              <a:rPr sz="900" i="1" spc="-7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</a:t>
            </a:r>
            <a:r>
              <a:rPr sz="900" i="1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900" i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900" i="1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as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</a:t>
            </a:r>
            <a:r>
              <a:rPr sz="900" spc="1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ase  </a:t>
            </a:r>
            <a:r>
              <a:rPr sz="900" i="1" spc="-6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4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5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  <a:r>
              <a:rPr lang="es-MX"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</a:t>
            </a:r>
            <a:r>
              <a:rPr sz="900" spc="-3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é</a:t>
            </a:r>
            <a:r>
              <a:rPr sz="9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x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</a:t>
            </a:r>
            <a:r>
              <a:rPr sz="9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900" spc="5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: </a:t>
            </a:r>
            <a:r>
              <a:rPr sz="900" spc="13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Di</a:t>
            </a:r>
            <a:r>
              <a:rPr sz="9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ección Gene</a:t>
            </a:r>
            <a:r>
              <a:rPr sz="900" spc="-3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al </a:t>
            </a:r>
            <a:r>
              <a:rPr sz="9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 </a:t>
            </a:r>
            <a:r>
              <a:rPr sz="9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</a:t>
            </a:r>
            <a:r>
              <a:rPr sz="900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at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er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ial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 </a:t>
            </a:r>
            <a:r>
              <a:rPr sz="9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du</a:t>
            </a:r>
            <a:r>
              <a:rPr sz="900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9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ti</a:t>
            </a:r>
            <a:r>
              <a:rPr sz="9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v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900" spc="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</a:t>
            </a:r>
            <a:r>
              <a:rPr sz="900" spc="5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sz="900" spc="-114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202</a:t>
            </a:r>
            <a:r>
              <a:rPr sz="9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4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</a:t>
            </a:r>
            <a:r>
              <a:rPr sz="900" spc="-114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Im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</a:t>
            </a:r>
            <a:r>
              <a:rPr sz="900" spc="-3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eso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</a:p>
          <a:p>
            <a:pPr marL="12699" algn="just">
              <a:lnSpc>
                <a:spcPts val="1520"/>
              </a:lnSpc>
              <a:tabLst>
                <a:tab pos="3900570" algn="l"/>
                <a:tab pos="4464417" algn="l"/>
                <a:tab pos="5277169" algn="l"/>
                <a:tab pos="5954038" algn="l"/>
              </a:tabLst>
            </a:pP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———————————————————.</a:t>
            </a:r>
            <a:r>
              <a:rPr lang="es-MX"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1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</a:t>
            </a:r>
            <a:r>
              <a:rPr sz="900" i="1" spc="-5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ér</a:t>
            </a:r>
            <a:r>
              <a:rPr sz="900" i="1" spc="-1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900" i="1" spc="-45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k</a:t>
            </a:r>
            <a:r>
              <a:rPr sz="900" i="1" spc="-1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</a:t>
            </a:r>
            <a:r>
              <a:rPr sz="900" i="1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lang="es-MX"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1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anap</a:t>
            </a:r>
            <a:r>
              <a:rPr sz="900" i="1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</a:t>
            </a:r>
            <a:r>
              <a:rPr lang="es-MX"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1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ua</a:t>
            </a:r>
            <a:r>
              <a:rPr sz="900" i="1" spc="-2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nta</a:t>
            </a:r>
            <a:r>
              <a:rPr sz="900" i="1" spc="-45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k</a:t>
            </a:r>
            <a:r>
              <a:rPr sz="900" i="1" spc="-1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ua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  <a:r>
              <a:rPr lang="es-MX"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j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cts</a:t>
            </a:r>
            <a:r>
              <a:rPr lang="es-MX"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and</a:t>
            </a:r>
            <a:r>
              <a:rPr lang="es-MX"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4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ead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ng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</a:t>
            </a:r>
            <a:r>
              <a:rPr sz="900" spc="-4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Fi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i="1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 </a:t>
            </a:r>
            <a:r>
              <a:rPr sz="900" i="1" spc="7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g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i="1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ad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</a:t>
            </a:r>
            <a:r>
              <a:rPr sz="900" spc="-4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900" i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nda</a:t>
            </a:r>
            <a:r>
              <a:rPr sz="900" i="1" spc="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ry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M</a:t>
            </a:r>
            <a:r>
              <a:rPr sz="900" spc="-3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é</a:t>
            </a:r>
            <a:r>
              <a:rPr sz="9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x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</a:t>
            </a:r>
            <a:r>
              <a:rPr sz="9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900" spc="5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: 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Di</a:t>
            </a:r>
            <a:r>
              <a:rPr sz="9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ección </a:t>
            </a:r>
            <a:r>
              <a:rPr sz="900" spc="7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Gene</a:t>
            </a:r>
            <a:r>
              <a:rPr sz="900" spc="-3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al </a:t>
            </a:r>
            <a:r>
              <a:rPr sz="900" spc="7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 </a:t>
            </a:r>
            <a:r>
              <a:rPr sz="900" spc="7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</a:t>
            </a:r>
            <a:r>
              <a:rPr sz="900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at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er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ial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 </a:t>
            </a:r>
            <a:r>
              <a:rPr sz="900" spc="7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du</a:t>
            </a:r>
            <a:r>
              <a:rPr sz="900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9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ti</a:t>
            </a:r>
            <a:r>
              <a:rPr sz="9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v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900" spc="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</a:t>
            </a:r>
            <a:r>
              <a:rPr sz="900" spc="5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</a:t>
            </a:r>
            <a:r>
              <a:rPr sz="900" spc="6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202</a:t>
            </a:r>
            <a:r>
              <a:rPr sz="9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4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</a:t>
            </a:r>
            <a:r>
              <a:rPr sz="900" spc="-114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Im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</a:t>
            </a:r>
            <a:r>
              <a:rPr sz="900" spc="-3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eso</a:t>
            </a:r>
            <a:endParaRPr sz="9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algn="just">
              <a:lnSpc>
                <a:spcPts val="500"/>
              </a:lnSpc>
              <a:spcBef>
                <a:spcPts val="30"/>
              </a:spcBef>
            </a:pPr>
            <a:endParaRPr sz="9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algn="just">
              <a:lnSpc>
                <a:spcPts val="1000"/>
              </a:lnSpc>
            </a:pPr>
            <a:endParaRPr sz="9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12699" marR="12699" algn="just">
              <a:lnSpc>
                <a:spcPts val="1570"/>
              </a:lnSpc>
            </a:pP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9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</a:t>
            </a:r>
            <a:r>
              <a:rPr sz="900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900" spc="5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 </a:t>
            </a:r>
            <a:r>
              <a:rPr sz="900" spc="-13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0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</a:t>
            </a:r>
            <a:r>
              <a:rPr sz="900" spc="-3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</a:t>
            </a:r>
            <a:r>
              <a:rPr sz="9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O.  </a:t>
            </a:r>
            <a:r>
              <a:rPr sz="900" spc="-13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3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dagog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ía  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   la  </a:t>
            </a:r>
            <a:r>
              <a:rPr sz="900" i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esper</a:t>
            </a:r>
            <a:r>
              <a:rPr sz="900" i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</a:t>
            </a:r>
            <a:r>
              <a:rPr sz="900" i="1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z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 </a:t>
            </a:r>
            <a:r>
              <a:rPr sz="900" spc="-17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Un   ree</a:t>
            </a:r>
            <a:r>
              <a:rPr sz="900" i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ue</a:t>
            </a:r>
            <a:r>
              <a:rPr sz="900" i="1" spc="-3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tro  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  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la  </a:t>
            </a:r>
            <a:r>
              <a:rPr sz="900" i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edagog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ía  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el 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ri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</a:t>
            </a:r>
            <a:r>
              <a:rPr sz="900" spc="-114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</a:t>
            </a:r>
            <a:r>
              <a:rPr sz="900" spc="-3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é</a:t>
            </a:r>
            <a:r>
              <a:rPr sz="9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x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</a:t>
            </a:r>
            <a:r>
              <a:rPr sz="9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900" spc="5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: </a:t>
            </a:r>
            <a:r>
              <a:rPr sz="900" spc="-114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SEP</a:t>
            </a:r>
            <a:r>
              <a:rPr sz="900" spc="5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sz="900" spc="-114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Si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glo </a:t>
            </a:r>
            <a:r>
              <a:rPr sz="9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XXI </a:t>
            </a:r>
            <a:r>
              <a:rPr sz="900" spc="-3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di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9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</a:t>
            </a:r>
            <a:r>
              <a:rPr sz="900" spc="5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sz="900" spc="-114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202</a:t>
            </a:r>
            <a:r>
              <a:rPr sz="9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4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</a:t>
            </a:r>
            <a:r>
              <a:rPr sz="900" spc="-114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Im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</a:t>
            </a:r>
            <a:r>
              <a:rPr sz="900" spc="-3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eso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</a:p>
          <a:p>
            <a:pPr marL="12699" algn="just">
              <a:lnSpc>
                <a:spcPts val="1515"/>
              </a:lnSpc>
            </a:pP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———————.  </a:t>
            </a:r>
            <a:r>
              <a:rPr sz="900" spc="-6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3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dagog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ía  </a:t>
            </a:r>
            <a:r>
              <a:rPr sz="900" i="1" spc="6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el  </a:t>
            </a:r>
            <a:r>
              <a:rPr sz="900" i="1" spc="7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ri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 </a:t>
            </a:r>
            <a:r>
              <a:rPr sz="900" spc="-6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</a:t>
            </a:r>
            <a:r>
              <a:rPr sz="900" spc="-3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é</a:t>
            </a:r>
            <a:r>
              <a:rPr sz="9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x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</a:t>
            </a:r>
            <a:r>
              <a:rPr sz="9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900" spc="5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:  </a:t>
            </a:r>
            <a:r>
              <a:rPr sz="900" spc="-6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SEP</a:t>
            </a:r>
            <a:r>
              <a:rPr sz="900" spc="5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 </a:t>
            </a:r>
            <a:r>
              <a:rPr sz="900" spc="-6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Si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glo  </a:t>
            </a:r>
            <a:r>
              <a:rPr sz="900" spc="7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XXI  </a:t>
            </a:r>
            <a:r>
              <a:rPr sz="900" spc="6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di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9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</a:t>
            </a:r>
            <a:r>
              <a:rPr sz="900" spc="5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 </a:t>
            </a:r>
            <a:r>
              <a:rPr sz="900" spc="-6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202</a:t>
            </a:r>
            <a:r>
              <a:rPr sz="9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4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  <a:r>
              <a:rPr lang="es-MX"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5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Im</a:t>
            </a:r>
            <a:r>
              <a:rPr sz="9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</a:t>
            </a:r>
            <a:r>
              <a:rPr sz="900" spc="-3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spc="-1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eso</a:t>
            </a:r>
            <a:endParaRPr sz="9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2"/>
            <a:ext cx="6857998" cy="38444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53381" y="9466176"/>
            <a:ext cx="2175616" cy="25298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453466" y="9466175"/>
            <a:ext cx="2175617" cy="252986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492F73C4-6DD6-6AF7-4F46-92AC56DD4AB2}"/>
              </a:ext>
            </a:extLst>
          </p:cNvPr>
          <p:cNvGrpSpPr/>
          <p:nvPr/>
        </p:nvGrpSpPr>
        <p:grpSpPr>
          <a:xfrm>
            <a:off x="228301" y="6359362"/>
            <a:ext cx="6401391" cy="363903"/>
            <a:chOff x="208026" y="6498856"/>
            <a:chExt cx="6401391" cy="363903"/>
          </a:xfrm>
        </p:grpSpPr>
        <p:sp>
          <p:nvSpPr>
            <p:cNvPr id="7" name="object 7"/>
            <p:cNvSpPr/>
            <p:nvPr/>
          </p:nvSpPr>
          <p:spPr>
            <a:xfrm>
              <a:off x="6178505" y="6505068"/>
              <a:ext cx="430912" cy="29501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938429" y="6498860"/>
              <a:ext cx="374000" cy="313601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08026" y="6559610"/>
              <a:ext cx="433235" cy="30314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3019" y="6516752"/>
              <a:ext cx="441366" cy="33218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869134" y="6519255"/>
              <a:ext cx="423944" cy="314764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515889" y="6498856"/>
              <a:ext cx="394905" cy="32057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140687" y="6519256"/>
              <a:ext cx="576098" cy="27295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211473" y="6519258"/>
              <a:ext cx="429751" cy="31824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536401" y="6505068"/>
              <a:ext cx="419297" cy="267142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531034" y="6546882"/>
              <a:ext cx="457626" cy="292694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9463" y="25081"/>
            <a:ext cx="6685934" cy="59333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420464"/>
            <a:ext cx="3581746" cy="483661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472431" y="6552917"/>
            <a:ext cx="3385568" cy="457171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575236" y="1126697"/>
            <a:ext cx="204707" cy="214123"/>
          </a:xfrm>
          <a:custGeom>
            <a:avLst/>
            <a:gdLst/>
            <a:ahLst/>
            <a:cxnLst/>
            <a:rect l="l" t="t" r="r" b="b"/>
            <a:pathLst>
              <a:path w="204707" h="214123">
                <a:moveTo>
                  <a:pt x="0" y="107256"/>
                </a:moveTo>
                <a:lnTo>
                  <a:pt x="8442" y="64335"/>
                </a:lnTo>
                <a:lnTo>
                  <a:pt x="31402" y="29590"/>
                </a:lnTo>
                <a:lnTo>
                  <a:pt x="65331" y="6758"/>
                </a:lnTo>
                <a:lnTo>
                  <a:pt x="92292" y="0"/>
                </a:lnTo>
                <a:lnTo>
                  <a:pt x="108129" y="821"/>
                </a:lnTo>
                <a:lnTo>
                  <a:pt x="149874" y="13689"/>
                </a:lnTo>
                <a:lnTo>
                  <a:pt x="181277" y="39620"/>
                </a:lnTo>
                <a:lnTo>
                  <a:pt x="200156" y="75346"/>
                </a:lnTo>
                <a:lnTo>
                  <a:pt x="204707" y="102991"/>
                </a:lnTo>
                <a:lnTo>
                  <a:pt x="203783" y="118652"/>
                </a:lnTo>
                <a:lnTo>
                  <a:pt x="190683" y="160574"/>
                </a:lnTo>
                <a:lnTo>
                  <a:pt x="164685" y="192491"/>
                </a:lnTo>
                <a:lnTo>
                  <a:pt x="129127" y="211302"/>
                </a:lnTo>
                <a:lnTo>
                  <a:pt x="115727" y="214123"/>
                </a:lnTo>
                <a:lnTo>
                  <a:pt x="99428" y="213417"/>
                </a:lnTo>
                <a:lnTo>
                  <a:pt x="56741" y="201136"/>
                </a:lnTo>
                <a:lnTo>
                  <a:pt x="24772" y="176057"/>
                </a:lnTo>
                <a:lnTo>
                  <a:pt x="5329" y="141322"/>
                </a:lnTo>
                <a:lnTo>
                  <a:pt x="0" y="107256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641669" y="1143027"/>
            <a:ext cx="90170" cy="1676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1000" b="1" spc="-5" dirty="0">
                <a:latin typeface="Calibri"/>
                <a:cs typeface="Calibri"/>
              </a:rPr>
              <a:t>1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686913" y="1691028"/>
            <a:ext cx="189398" cy="214779"/>
          </a:xfrm>
          <a:custGeom>
            <a:avLst/>
            <a:gdLst/>
            <a:ahLst/>
            <a:cxnLst/>
            <a:rect l="l" t="t" r="r" b="b"/>
            <a:pathLst>
              <a:path w="189398" h="214779">
                <a:moveTo>
                  <a:pt x="0" y="107670"/>
                </a:moveTo>
                <a:lnTo>
                  <a:pt x="8363" y="63352"/>
                </a:lnTo>
                <a:lnTo>
                  <a:pt x="31020" y="27944"/>
                </a:lnTo>
                <a:lnTo>
                  <a:pt x="64321" y="5595"/>
                </a:lnTo>
                <a:lnTo>
                  <a:pt x="90633" y="0"/>
                </a:lnTo>
                <a:lnTo>
                  <a:pt x="105015" y="1039"/>
                </a:lnTo>
                <a:lnTo>
                  <a:pt x="143230" y="15800"/>
                </a:lnTo>
                <a:lnTo>
                  <a:pt x="171719" y="44976"/>
                </a:lnTo>
                <a:lnTo>
                  <a:pt x="187487" y="84646"/>
                </a:lnTo>
                <a:lnTo>
                  <a:pt x="189398" y="99525"/>
                </a:lnTo>
                <a:lnTo>
                  <a:pt x="188567" y="116284"/>
                </a:lnTo>
                <a:lnTo>
                  <a:pt x="176233" y="160496"/>
                </a:lnTo>
                <a:lnTo>
                  <a:pt x="151653" y="193401"/>
                </a:lnTo>
                <a:lnTo>
                  <a:pt x="118056" y="212160"/>
                </a:lnTo>
                <a:lnTo>
                  <a:pt x="105412" y="214779"/>
                </a:lnTo>
                <a:lnTo>
                  <a:pt x="89999" y="213934"/>
                </a:lnTo>
                <a:lnTo>
                  <a:pt x="49742" y="200318"/>
                </a:lnTo>
                <a:lnTo>
                  <a:pt x="20100" y="172889"/>
                </a:lnTo>
                <a:lnTo>
                  <a:pt x="3179" y="135259"/>
                </a:lnTo>
                <a:lnTo>
                  <a:pt x="0" y="10767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48060" y="2187104"/>
            <a:ext cx="204707" cy="214123"/>
          </a:xfrm>
          <a:custGeom>
            <a:avLst/>
            <a:gdLst/>
            <a:ahLst/>
            <a:cxnLst/>
            <a:rect l="l" t="t" r="r" b="b"/>
            <a:pathLst>
              <a:path w="204707" h="214123">
                <a:moveTo>
                  <a:pt x="0" y="107256"/>
                </a:moveTo>
                <a:lnTo>
                  <a:pt x="8442" y="64335"/>
                </a:lnTo>
                <a:lnTo>
                  <a:pt x="31402" y="29590"/>
                </a:lnTo>
                <a:lnTo>
                  <a:pt x="65331" y="6758"/>
                </a:lnTo>
                <a:lnTo>
                  <a:pt x="92292" y="0"/>
                </a:lnTo>
                <a:lnTo>
                  <a:pt x="108129" y="821"/>
                </a:lnTo>
                <a:lnTo>
                  <a:pt x="149874" y="13689"/>
                </a:lnTo>
                <a:lnTo>
                  <a:pt x="181277" y="39620"/>
                </a:lnTo>
                <a:lnTo>
                  <a:pt x="200156" y="75346"/>
                </a:lnTo>
                <a:lnTo>
                  <a:pt x="204707" y="102991"/>
                </a:lnTo>
                <a:lnTo>
                  <a:pt x="203783" y="118652"/>
                </a:lnTo>
                <a:lnTo>
                  <a:pt x="190683" y="160574"/>
                </a:lnTo>
                <a:lnTo>
                  <a:pt x="164685" y="192491"/>
                </a:lnTo>
                <a:lnTo>
                  <a:pt x="129127" y="211302"/>
                </a:lnTo>
                <a:lnTo>
                  <a:pt x="115727" y="214123"/>
                </a:lnTo>
                <a:lnTo>
                  <a:pt x="99428" y="213417"/>
                </a:lnTo>
                <a:lnTo>
                  <a:pt x="56741" y="201136"/>
                </a:lnTo>
                <a:lnTo>
                  <a:pt x="24772" y="176057"/>
                </a:lnTo>
                <a:lnTo>
                  <a:pt x="5329" y="141322"/>
                </a:lnTo>
                <a:lnTo>
                  <a:pt x="0" y="107256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65262" y="2604384"/>
            <a:ext cx="204707" cy="214123"/>
          </a:xfrm>
          <a:custGeom>
            <a:avLst/>
            <a:gdLst/>
            <a:ahLst/>
            <a:cxnLst/>
            <a:rect l="l" t="t" r="r" b="b"/>
            <a:pathLst>
              <a:path w="204707" h="214123">
                <a:moveTo>
                  <a:pt x="0" y="107256"/>
                </a:moveTo>
                <a:lnTo>
                  <a:pt x="8442" y="64335"/>
                </a:lnTo>
                <a:lnTo>
                  <a:pt x="31402" y="29590"/>
                </a:lnTo>
                <a:lnTo>
                  <a:pt x="65331" y="6758"/>
                </a:lnTo>
                <a:lnTo>
                  <a:pt x="92292" y="0"/>
                </a:lnTo>
                <a:lnTo>
                  <a:pt x="108129" y="821"/>
                </a:lnTo>
                <a:lnTo>
                  <a:pt x="149874" y="13689"/>
                </a:lnTo>
                <a:lnTo>
                  <a:pt x="181277" y="39620"/>
                </a:lnTo>
                <a:lnTo>
                  <a:pt x="200156" y="75346"/>
                </a:lnTo>
                <a:lnTo>
                  <a:pt x="204707" y="102991"/>
                </a:lnTo>
                <a:lnTo>
                  <a:pt x="203783" y="118652"/>
                </a:lnTo>
                <a:lnTo>
                  <a:pt x="190683" y="160574"/>
                </a:lnTo>
                <a:lnTo>
                  <a:pt x="164685" y="192491"/>
                </a:lnTo>
                <a:lnTo>
                  <a:pt x="129127" y="211302"/>
                </a:lnTo>
                <a:lnTo>
                  <a:pt x="115727" y="214123"/>
                </a:lnTo>
                <a:lnTo>
                  <a:pt x="99428" y="213417"/>
                </a:lnTo>
                <a:lnTo>
                  <a:pt x="56741" y="201136"/>
                </a:lnTo>
                <a:lnTo>
                  <a:pt x="24772" y="176057"/>
                </a:lnTo>
                <a:lnTo>
                  <a:pt x="5329" y="141322"/>
                </a:lnTo>
                <a:lnTo>
                  <a:pt x="0" y="107256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614493" y="1707774"/>
            <a:ext cx="220979" cy="10807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42866"/>
            <a:r>
              <a:rPr sz="1000" b="1" spc="-5" dirty="0">
                <a:latin typeface="Calibri"/>
                <a:cs typeface="Calibri"/>
              </a:rPr>
              <a:t>2</a:t>
            </a:r>
            <a:endParaRPr sz="1000">
              <a:latin typeface="Calibri"/>
              <a:cs typeface="Calibri"/>
            </a:endParaRPr>
          </a:p>
          <a:p>
            <a:pPr>
              <a:lnSpc>
                <a:spcPts val="700"/>
              </a:lnSpc>
              <a:spcBef>
                <a:spcPts val="2"/>
              </a:spcBef>
            </a:pPr>
            <a:endParaRPr sz="7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marL="12699"/>
            <a:r>
              <a:rPr sz="1000" b="1" spc="-5" dirty="0">
                <a:latin typeface="Calibri"/>
                <a:cs typeface="Calibri"/>
              </a:rPr>
              <a:t>3</a:t>
            </a:r>
            <a:endParaRPr sz="1000">
              <a:latin typeface="Calibri"/>
              <a:cs typeface="Calibri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  <a:spcBef>
                <a:spcPts val="85"/>
              </a:spcBef>
            </a:pPr>
            <a:endParaRPr sz="1000"/>
          </a:p>
          <a:p>
            <a:pPr marL="29843"/>
            <a:r>
              <a:rPr sz="1000" b="1" spc="-5" dirty="0">
                <a:latin typeface="Calibri"/>
                <a:cs typeface="Calibri"/>
              </a:rPr>
              <a:t>4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565262" y="3186376"/>
            <a:ext cx="204707" cy="214123"/>
          </a:xfrm>
          <a:custGeom>
            <a:avLst/>
            <a:gdLst/>
            <a:ahLst/>
            <a:cxnLst/>
            <a:rect l="l" t="t" r="r" b="b"/>
            <a:pathLst>
              <a:path w="204707" h="214123">
                <a:moveTo>
                  <a:pt x="0" y="107256"/>
                </a:moveTo>
                <a:lnTo>
                  <a:pt x="8442" y="64335"/>
                </a:lnTo>
                <a:lnTo>
                  <a:pt x="31402" y="29590"/>
                </a:lnTo>
                <a:lnTo>
                  <a:pt x="65331" y="6758"/>
                </a:lnTo>
                <a:lnTo>
                  <a:pt x="92292" y="0"/>
                </a:lnTo>
                <a:lnTo>
                  <a:pt x="108129" y="821"/>
                </a:lnTo>
                <a:lnTo>
                  <a:pt x="149874" y="13689"/>
                </a:lnTo>
                <a:lnTo>
                  <a:pt x="181277" y="39620"/>
                </a:lnTo>
                <a:lnTo>
                  <a:pt x="200156" y="75346"/>
                </a:lnTo>
                <a:lnTo>
                  <a:pt x="204707" y="102991"/>
                </a:lnTo>
                <a:lnTo>
                  <a:pt x="203783" y="118652"/>
                </a:lnTo>
                <a:lnTo>
                  <a:pt x="190683" y="160574"/>
                </a:lnTo>
                <a:lnTo>
                  <a:pt x="164685" y="192491"/>
                </a:lnTo>
                <a:lnTo>
                  <a:pt x="129127" y="211302"/>
                </a:lnTo>
                <a:lnTo>
                  <a:pt x="115727" y="214123"/>
                </a:lnTo>
                <a:lnTo>
                  <a:pt x="99428" y="213417"/>
                </a:lnTo>
                <a:lnTo>
                  <a:pt x="56741" y="201136"/>
                </a:lnTo>
                <a:lnTo>
                  <a:pt x="24772" y="176057"/>
                </a:lnTo>
                <a:lnTo>
                  <a:pt x="5329" y="141322"/>
                </a:lnTo>
                <a:lnTo>
                  <a:pt x="0" y="107256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631693" y="3202707"/>
            <a:ext cx="90170" cy="1676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1000" b="1" spc="-5" dirty="0">
                <a:latin typeface="Calibri"/>
                <a:cs typeface="Calibri"/>
              </a:rPr>
              <a:t>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014347" y="5927193"/>
            <a:ext cx="343800" cy="29734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60640" y="5916740"/>
            <a:ext cx="450657" cy="31360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881384" y="5908606"/>
            <a:ext cx="488986" cy="3217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408904" y="5931667"/>
            <a:ext cx="327541" cy="31244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45679" y="5874381"/>
            <a:ext cx="442527" cy="30547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621479" y="5931665"/>
            <a:ext cx="415814" cy="31244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300626" y="5906282"/>
            <a:ext cx="306632" cy="33915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466425" y="5866828"/>
            <a:ext cx="420459" cy="32057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29466" y="5916740"/>
            <a:ext cx="337993" cy="31360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640461" y="5927190"/>
            <a:ext cx="500602" cy="30315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127674" y="11517625"/>
            <a:ext cx="430913" cy="29501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887599" y="11511417"/>
            <a:ext cx="373999" cy="31360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57193" y="11572164"/>
            <a:ext cx="433235" cy="30314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22187" y="11529309"/>
            <a:ext cx="441366" cy="33218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818304" y="11531815"/>
            <a:ext cx="423943" cy="314763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465057" y="11511415"/>
            <a:ext cx="394905" cy="32057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089856" y="11531815"/>
            <a:ext cx="576099" cy="27294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160640" y="11531813"/>
            <a:ext cx="429751" cy="31824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485568" y="11517625"/>
            <a:ext cx="419297" cy="26714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480202" y="11559440"/>
            <a:ext cx="457626" cy="29269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82297" y="865565"/>
            <a:ext cx="13084" cy="5200939"/>
          </a:xfrm>
          <a:custGeom>
            <a:avLst/>
            <a:gdLst/>
            <a:ahLst/>
            <a:cxnLst/>
            <a:rect l="l" t="t" r="r" b="b"/>
            <a:pathLst>
              <a:path w="13084" h="5200939">
                <a:moveTo>
                  <a:pt x="13084" y="0"/>
                </a:moveTo>
                <a:lnTo>
                  <a:pt x="0" y="5200939"/>
                </a:lnTo>
              </a:path>
            </a:pathLst>
          </a:custGeom>
          <a:ln w="476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23053" y="3623967"/>
            <a:ext cx="6459792" cy="1"/>
          </a:xfrm>
          <a:custGeom>
            <a:avLst/>
            <a:gdLst/>
            <a:ahLst/>
            <a:cxnLst/>
            <a:rect l="l" t="t" r="r" b="b"/>
            <a:pathLst>
              <a:path w="6459792" h="1">
                <a:moveTo>
                  <a:pt x="6459792" y="0"/>
                </a:moveTo>
                <a:lnTo>
                  <a:pt x="0" y="1"/>
                </a:lnTo>
              </a:path>
            </a:pathLst>
          </a:custGeom>
          <a:ln w="476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69299" y="1052194"/>
            <a:ext cx="1667188" cy="0"/>
          </a:xfrm>
          <a:custGeom>
            <a:avLst/>
            <a:gdLst/>
            <a:ahLst/>
            <a:cxnLst/>
            <a:rect l="l" t="t" r="r" b="b"/>
            <a:pathLst>
              <a:path w="1667188">
                <a:moveTo>
                  <a:pt x="0" y="0"/>
                </a:moveTo>
                <a:lnTo>
                  <a:pt x="1667188" y="0"/>
                </a:lnTo>
              </a:path>
            </a:pathLst>
          </a:custGeom>
          <a:ln w="50799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93880" y="732790"/>
            <a:ext cx="0" cy="294640"/>
          </a:xfrm>
          <a:custGeom>
            <a:avLst/>
            <a:gdLst/>
            <a:ahLst/>
            <a:cxnLst/>
            <a:rect l="l" t="t" r="r" b="b"/>
            <a:pathLst>
              <a:path h="294640">
                <a:moveTo>
                  <a:pt x="0" y="0"/>
                </a:moveTo>
                <a:lnTo>
                  <a:pt x="0" y="294640"/>
                </a:lnTo>
              </a:path>
            </a:pathLst>
          </a:custGeom>
          <a:ln w="50430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9299" y="708025"/>
            <a:ext cx="1667188" cy="0"/>
          </a:xfrm>
          <a:custGeom>
            <a:avLst/>
            <a:gdLst/>
            <a:ahLst/>
            <a:cxnLst/>
            <a:rect l="l" t="t" r="r" b="b"/>
            <a:pathLst>
              <a:path w="1667188">
                <a:moveTo>
                  <a:pt x="0" y="0"/>
                </a:moveTo>
                <a:lnTo>
                  <a:pt x="1667188" y="0"/>
                </a:lnTo>
              </a:path>
            </a:pathLst>
          </a:custGeom>
          <a:ln w="50799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911908" y="732873"/>
            <a:ext cx="0" cy="294968"/>
          </a:xfrm>
          <a:custGeom>
            <a:avLst/>
            <a:gdLst/>
            <a:ahLst/>
            <a:cxnLst/>
            <a:rect l="l" t="t" r="r" b="b"/>
            <a:pathLst>
              <a:path h="294968">
                <a:moveTo>
                  <a:pt x="0" y="0"/>
                </a:moveTo>
                <a:lnTo>
                  <a:pt x="0" y="294968"/>
                </a:lnTo>
              </a:path>
            </a:pathLst>
          </a:custGeom>
          <a:ln w="50430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69299" y="683713"/>
            <a:ext cx="1667188" cy="393290"/>
          </a:xfrm>
          <a:custGeom>
            <a:avLst/>
            <a:gdLst/>
            <a:ahLst/>
            <a:cxnLst/>
            <a:rect l="l" t="t" r="r" b="b"/>
            <a:pathLst>
              <a:path w="1667188" h="393290">
                <a:moveTo>
                  <a:pt x="0" y="0"/>
                </a:moveTo>
                <a:lnTo>
                  <a:pt x="1667188" y="0"/>
                </a:lnTo>
                <a:lnTo>
                  <a:pt x="1667188" y="393290"/>
                </a:lnTo>
                <a:lnTo>
                  <a:pt x="0" y="39329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18460" y="732873"/>
            <a:ext cx="1568866" cy="294968"/>
          </a:xfrm>
          <a:custGeom>
            <a:avLst/>
            <a:gdLst/>
            <a:ahLst/>
            <a:cxnLst/>
            <a:rect l="l" t="t" r="r" b="b"/>
            <a:pathLst>
              <a:path w="1568866" h="294968">
                <a:moveTo>
                  <a:pt x="0" y="0"/>
                </a:moveTo>
                <a:lnTo>
                  <a:pt x="0" y="294968"/>
                </a:lnTo>
                <a:lnTo>
                  <a:pt x="1568866" y="294968"/>
                </a:lnTo>
                <a:lnTo>
                  <a:pt x="1568866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56104" y="740690"/>
            <a:ext cx="1494155" cy="2921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pc="-10" dirty="0">
                <a:solidFill>
                  <a:srgbClr val="7F7F7F"/>
                </a:solidFill>
                <a:latin typeface="Calibri"/>
                <a:cs typeface="Calibri"/>
              </a:rPr>
              <a:t>I</a:t>
            </a:r>
            <a:r>
              <a:rPr spc="-15" dirty="0">
                <a:solidFill>
                  <a:srgbClr val="7F7F7F"/>
                </a:solidFill>
                <a:latin typeface="Calibri"/>
                <a:cs typeface="Calibri"/>
              </a:rPr>
              <a:t>NV</a:t>
            </a:r>
            <a:r>
              <a:rPr spc="-20" dirty="0">
                <a:solidFill>
                  <a:srgbClr val="7F7F7F"/>
                </a:solidFill>
                <a:latin typeface="Calibri"/>
                <a:cs typeface="Calibri"/>
              </a:rPr>
              <a:t>E</a:t>
            </a:r>
            <a:r>
              <a:rPr spc="-15" dirty="0">
                <a:latin typeface="Calibri"/>
                <a:cs typeface="Calibri"/>
              </a:rPr>
              <a:t>S</a:t>
            </a:r>
            <a:r>
              <a:rPr spc="-5" dirty="0">
                <a:latin typeface="Calibri"/>
                <a:cs typeface="Calibri"/>
              </a:rPr>
              <a:t>T</a:t>
            </a:r>
            <a:r>
              <a:rPr spc="-10" dirty="0">
                <a:latin typeface="Calibri"/>
                <a:cs typeface="Calibri"/>
              </a:rPr>
              <a:t>I</a:t>
            </a:r>
            <a:r>
              <a:rPr spc="-15" dirty="0">
                <a:latin typeface="Calibri"/>
                <a:cs typeface="Calibri"/>
              </a:rPr>
              <a:t>G</a:t>
            </a:r>
            <a:r>
              <a:rPr spc="-35" dirty="0">
                <a:latin typeface="Calibri"/>
                <a:cs typeface="Calibri"/>
              </a:rPr>
              <a:t>A</a:t>
            </a:r>
            <a:r>
              <a:rPr dirty="0">
                <a:latin typeface="Calibri"/>
                <a:cs typeface="Calibri"/>
              </a:rPr>
              <a:t>C</a:t>
            </a:r>
            <a:r>
              <a:rPr spc="-10" dirty="0">
                <a:latin typeface="Calibri"/>
                <a:cs typeface="Calibri"/>
              </a:rPr>
              <a:t>I</a:t>
            </a:r>
            <a:r>
              <a:rPr spc="-5" dirty="0">
                <a:latin typeface="Calibri"/>
                <a:cs typeface="Calibri"/>
              </a:rPr>
              <a:t>Ó</a:t>
            </a:r>
            <a:r>
              <a:rPr spc="-15" dirty="0">
                <a:latin typeface="Calibri"/>
                <a:cs typeface="Calibri"/>
              </a:rPr>
              <a:t>N</a:t>
            </a:r>
            <a:endParaRPr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155932" y="1007744"/>
            <a:ext cx="1406013" cy="0"/>
          </a:xfrm>
          <a:custGeom>
            <a:avLst/>
            <a:gdLst/>
            <a:ahLst/>
            <a:cxnLst/>
            <a:rect l="l" t="t" r="r" b="b"/>
            <a:pathLst>
              <a:path w="1406013">
                <a:moveTo>
                  <a:pt x="0" y="0"/>
                </a:moveTo>
                <a:lnTo>
                  <a:pt x="1406013" y="0"/>
                </a:lnTo>
              </a:path>
            </a:pathLst>
          </a:custGeom>
          <a:ln w="50799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180511" y="688340"/>
            <a:ext cx="0" cy="294640"/>
          </a:xfrm>
          <a:custGeom>
            <a:avLst/>
            <a:gdLst/>
            <a:ahLst/>
            <a:cxnLst/>
            <a:rect l="l" t="t" r="r" b="b"/>
            <a:pathLst>
              <a:path h="294640">
                <a:moveTo>
                  <a:pt x="0" y="0"/>
                </a:moveTo>
                <a:lnTo>
                  <a:pt x="0" y="294640"/>
                </a:lnTo>
              </a:path>
            </a:pathLst>
          </a:custGeom>
          <a:ln w="50431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155932" y="663575"/>
            <a:ext cx="1406013" cy="0"/>
          </a:xfrm>
          <a:custGeom>
            <a:avLst/>
            <a:gdLst/>
            <a:ahLst/>
            <a:cxnLst/>
            <a:rect l="l" t="t" r="r" b="b"/>
            <a:pathLst>
              <a:path w="1406013">
                <a:moveTo>
                  <a:pt x="0" y="0"/>
                </a:moveTo>
                <a:lnTo>
                  <a:pt x="1406013" y="0"/>
                </a:lnTo>
              </a:path>
            </a:pathLst>
          </a:custGeom>
          <a:ln w="50799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537362" y="688189"/>
            <a:ext cx="0" cy="294967"/>
          </a:xfrm>
          <a:custGeom>
            <a:avLst/>
            <a:gdLst/>
            <a:ahLst/>
            <a:cxnLst/>
            <a:rect l="l" t="t" r="r" b="b"/>
            <a:pathLst>
              <a:path h="294967">
                <a:moveTo>
                  <a:pt x="0" y="0"/>
                </a:moveTo>
                <a:lnTo>
                  <a:pt x="0" y="294967"/>
                </a:lnTo>
              </a:path>
            </a:pathLst>
          </a:custGeom>
          <a:ln w="50431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155932" y="639025"/>
            <a:ext cx="1406013" cy="393290"/>
          </a:xfrm>
          <a:custGeom>
            <a:avLst/>
            <a:gdLst/>
            <a:ahLst/>
            <a:cxnLst/>
            <a:rect l="l" t="t" r="r" b="b"/>
            <a:pathLst>
              <a:path w="1406013" h="393290">
                <a:moveTo>
                  <a:pt x="0" y="0"/>
                </a:moveTo>
                <a:lnTo>
                  <a:pt x="1406013" y="0"/>
                </a:lnTo>
                <a:lnTo>
                  <a:pt x="1406013" y="393290"/>
                </a:lnTo>
                <a:lnTo>
                  <a:pt x="0" y="39329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205091" y="688189"/>
            <a:ext cx="1307690" cy="294967"/>
          </a:xfrm>
          <a:custGeom>
            <a:avLst/>
            <a:gdLst/>
            <a:ahLst/>
            <a:cxnLst/>
            <a:rect l="l" t="t" r="r" b="b"/>
            <a:pathLst>
              <a:path w="1307690" h="294967">
                <a:moveTo>
                  <a:pt x="0" y="0"/>
                </a:moveTo>
                <a:lnTo>
                  <a:pt x="0" y="294967"/>
                </a:lnTo>
                <a:lnTo>
                  <a:pt x="1307690" y="294967"/>
                </a:lnTo>
                <a:lnTo>
                  <a:pt x="130769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235528" y="696004"/>
            <a:ext cx="1247140" cy="2921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pc="5" dirty="0">
                <a:solidFill>
                  <a:srgbClr val="7F7F7F"/>
                </a:solidFill>
                <a:latin typeface="Calibri"/>
                <a:cs typeface="Calibri"/>
              </a:rPr>
              <a:t>D</a:t>
            </a:r>
            <a:r>
              <a:rPr spc="-25" dirty="0">
                <a:solidFill>
                  <a:srgbClr val="7F7F7F"/>
                </a:solidFill>
                <a:latin typeface="Calibri"/>
                <a:cs typeface="Calibri"/>
              </a:rPr>
              <a:t>E</a:t>
            </a:r>
            <a:r>
              <a:rPr spc="-15" dirty="0">
                <a:latin typeface="Calibri"/>
                <a:cs typeface="Calibri"/>
              </a:rPr>
              <a:t>S</a:t>
            </a:r>
            <a:r>
              <a:rPr spc="-5" dirty="0">
                <a:latin typeface="Calibri"/>
                <a:cs typeface="Calibri"/>
              </a:rPr>
              <a:t>A</a:t>
            </a:r>
            <a:r>
              <a:rPr spc="-15" dirty="0">
                <a:latin typeface="Calibri"/>
                <a:cs typeface="Calibri"/>
              </a:rPr>
              <a:t>R</a:t>
            </a:r>
            <a:r>
              <a:rPr spc="-30" dirty="0">
                <a:latin typeface="Calibri"/>
                <a:cs typeface="Calibri"/>
              </a:rPr>
              <a:t>R</a:t>
            </a:r>
            <a:r>
              <a:rPr spc="-5" dirty="0">
                <a:latin typeface="Calibri"/>
                <a:cs typeface="Calibri"/>
              </a:rPr>
              <a:t>O</a:t>
            </a:r>
            <a:r>
              <a:rPr spc="5" dirty="0">
                <a:latin typeface="Calibri"/>
                <a:cs typeface="Calibri"/>
              </a:rPr>
              <a:t>L</a:t>
            </a:r>
            <a:r>
              <a:rPr spc="-35" dirty="0">
                <a:latin typeface="Calibri"/>
                <a:cs typeface="Calibri"/>
              </a:rPr>
              <a:t>L</a:t>
            </a:r>
            <a:r>
              <a:rPr dirty="0">
                <a:latin typeface="Calibri"/>
                <a:cs typeface="Calibri"/>
              </a:rPr>
              <a:t>O</a:t>
            </a:r>
            <a:endParaRPr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23053" y="6042025"/>
            <a:ext cx="1667188" cy="0"/>
          </a:xfrm>
          <a:custGeom>
            <a:avLst/>
            <a:gdLst/>
            <a:ahLst/>
            <a:cxnLst/>
            <a:rect l="l" t="t" r="r" b="b"/>
            <a:pathLst>
              <a:path w="1667188">
                <a:moveTo>
                  <a:pt x="0" y="0"/>
                </a:moveTo>
                <a:lnTo>
                  <a:pt x="1667188" y="0"/>
                </a:lnTo>
              </a:path>
            </a:pathLst>
          </a:custGeom>
          <a:ln w="50800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47633" y="5722622"/>
            <a:ext cx="0" cy="294639"/>
          </a:xfrm>
          <a:custGeom>
            <a:avLst/>
            <a:gdLst/>
            <a:ahLst/>
            <a:cxnLst/>
            <a:rect l="l" t="t" r="r" b="b"/>
            <a:pathLst>
              <a:path h="294639">
                <a:moveTo>
                  <a:pt x="0" y="0"/>
                </a:moveTo>
                <a:lnTo>
                  <a:pt x="0" y="294639"/>
                </a:lnTo>
              </a:path>
            </a:pathLst>
          </a:custGeom>
          <a:ln w="50430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23053" y="5697854"/>
            <a:ext cx="1667188" cy="0"/>
          </a:xfrm>
          <a:custGeom>
            <a:avLst/>
            <a:gdLst/>
            <a:ahLst/>
            <a:cxnLst/>
            <a:rect l="l" t="t" r="r" b="b"/>
            <a:pathLst>
              <a:path w="1667188">
                <a:moveTo>
                  <a:pt x="0" y="0"/>
                </a:moveTo>
                <a:lnTo>
                  <a:pt x="1667188" y="0"/>
                </a:lnTo>
              </a:path>
            </a:pathLst>
          </a:custGeom>
          <a:ln w="50800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865661" y="5722373"/>
            <a:ext cx="0" cy="294968"/>
          </a:xfrm>
          <a:custGeom>
            <a:avLst/>
            <a:gdLst/>
            <a:ahLst/>
            <a:cxnLst/>
            <a:rect l="l" t="t" r="r" b="b"/>
            <a:pathLst>
              <a:path h="294968">
                <a:moveTo>
                  <a:pt x="0" y="0"/>
                </a:moveTo>
                <a:lnTo>
                  <a:pt x="0" y="294968"/>
                </a:lnTo>
              </a:path>
            </a:pathLst>
          </a:custGeom>
          <a:ln w="50430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3053" y="5673213"/>
            <a:ext cx="1667188" cy="393290"/>
          </a:xfrm>
          <a:custGeom>
            <a:avLst/>
            <a:gdLst/>
            <a:ahLst/>
            <a:cxnLst/>
            <a:rect l="l" t="t" r="r" b="b"/>
            <a:pathLst>
              <a:path w="1667188" h="393290">
                <a:moveTo>
                  <a:pt x="0" y="0"/>
                </a:moveTo>
                <a:lnTo>
                  <a:pt x="1667188" y="0"/>
                </a:lnTo>
                <a:lnTo>
                  <a:pt x="1667188" y="393290"/>
                </a:lnTo>
                <a:lnTo>
                  <a:pt x="0" y="39329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213" y="5722373"/>
            <a:ext cx="1568866" cy="294968"/>
          </a:xfrm>
          <a:custGeom>
            <a:avLst/>
            <a:gdLst/>
            <a:ahLst/>
            <a:cxnLst/>
            <a:rect l="l" t="t" r="r" b="b"/>
            <a:pathLst>
              <a:path w="1568866" h="294968">
                <a:moveTo>
                  <a:pt x="0" y="0"/>
                </a:moveTo>
                <a:lnTo>
                  <a:pt x="0" y="294968"/>
                </a:lnTo>
                <a:lnTo>
                  <a:pt x="1568866" y="294968"/>
                </a:lnTo>
                <a:lnTo>
                  <a:pt x="1568866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270170" y="5730191"/>
            <a:ext cx="1573530" cy="2921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pc="-15" dirty="0">
                <a:solidFill>
                  <a:srgbClr val="7F7F7F"/>
                </a:solidFill>
                <a:latin typeface="Calibri"/>
                <a:cs typeface="Calibri"/>
              </a:rPr>
              <a:t>C</a:t>
            </a:r>
            <a:r>
              <a:rPr spc="-5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pc="-20" dirty="0">
                <a:latin typeface="Calibri"/>
                <a:cs typeface="Calibri"/>
              </a:rPr>
              <a:t>MU</a:t>
            </a:r>
            <a:r>
              <a:rPr spc="-15" dirty="0">
                <a:latin typeface="Calibri"/>
                <a:cs typeface="Calibri"/>
              </a:rPr>
              <a:t>N</a:t>
            </a:r>
            <a:r>
              <a:rPr spc="-10" dirty="0">
                <a:latin typeface="Calibri"/>
                <a:cs typeface="Calibri"/>
              </a:rPr>
              <a:t>I</a:t>
            </a:r>
            <a:r>
              <a:rPr dirty="0">
                <a:latin typeface="Calibri"/>
                <a:cs typeface="Calibri"/>
              </a:rPr>
              <a:t>C</a:t>
            </a:r>
            <a:r>
              <a:rPr spc="-35" dirty="0">
                <a:latin typeface="Calibri"/>
                <a:cs typeface="Calibri"/>
              </a:rPr>
              <a:t>A</a:t>
            </a:r>
            <a:r>
              <a:rPr dirty="0">
                <a:latin typeface="Calibri"/>
                <a:cs typeface="Calibri"/>
              </a:rPr>
              <a:t>C</a:t>
            </a:r>
            <a:r>
              <a:rPr spc="-10" dirty="0">
                <a:latin typeface="Calibri"/>
                <a:cs typeface="Calibri"/>
              </a:rPr>
              <a:t>I</a:t>
            </a:r>
            <a:r>
              <a:rPr spc="-5" dirty="0">
                <a:latin typeface="Calibri"/>
                <a:cs typeface="Calibri"/>
              </a:rPr>
              <a:t>Ó</a:t>
            </a:r>
            <a:r>
              <a:rPr spc="-15" dirty="0">
                <a:latin typeface="Calibri"/>
                <a:cs typeface="Calibri"/>
              </a:rPr>
              <a:t>N</a:t>
            </a:r>
            <a:endParaRPr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975587" y="6042025"/>
            <a:ext cx="1667187" cy="0"/>
          </a:xfrm>
          <a:custGeom>
            <a:avLst/>
            <a:gdLst/>
            <a:ahLst/>
            <a:cxnLst/>
            <a:rect l="l" t="t" r="r" b="b"/>
            <a:pathLst>
              <a:path w="1667187">
                <a:moveTo>
                  <a:pt x="0" y="0"/>
                </a:moveTo>
                <a:lnTo>
                  <a:pt x="1667187" y="0"/>
                </a:lnTo>
              </a:path>
            </a:pathLst>
          </a:custGeom>
          <a:ln w="50800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000164" y="5722622"/>
            <a:ext cx="0" cy="294639"/>
          </a:xfrm>
          <a:custGeom>
            <a:avLst/>
            <a:gdLst/>
            <a:ahLst/>
            <a:cxnLst/>
            <a:rect l="l" t="t" r="r" b="b"/>
            <a:pathLst>
              <a:path h="294639">
                <a:moveTo>
                  <a:pt x="0" y="0"/>
                </a:moveTo>
                <a:lnTo>
                  <a:pt x="0" y="294639"/>
                </a:lnTo>
              </a:path>
            </a:pathLst>
          </a:custGeom>
          <a:ln w="50430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975587" y="5697854"/>
            <a:ext cx="1667187" cy="0"/>
          </a:xfrm>
          <a:custGeom>
            <a:avLst/>
            <a:gdLst/>
            <a:ahLst/>
            <a:cxnLst/>
            <a:rect l="l" t="t" r="r" b="b"/>
            <a:pathLst>
              <a:path w="1667187">
                <a:moveTo>
                  <a:pt x="0" y="0"/>
                </a:moveTo>
                <a:lnTo>
                  <a:pt x="1667187" y="0"/>
                </a:lnTo>
              </a:path>
            </a:pathLst>
          </a:custGeom>
          <a:ln w="50800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618191" y="5722373"/>
            <a:ext cx="0" cy="294968"/>
          </a:xfrm>
          <a:custGeom>
            <a:avLst/>
            <a:gdLst/>
            <a:ahLst/>
            <a:cxnLst/>
            <a:rect l="l" t="t" r="r" b="b"/>
            <a:pathLst>
              <a:path h="294968">
                <a:moveTo>
                  <a:pt x="0" y="0"/>
                </a:moveTo>
                <a:lnTo>
                  <a:pt x="0" y="294968"/>
                </a:lnTo>
              </a:path>
            </a:pathLst>
          </a:custGeom>
          <a:ln w="50430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975584" y="5673213"/>
            <a:ext cx="1667188" cy="393290"/>
          </a:xfrm>
          <a:custGeom>
            <a:avLst/>
            <a:gdLst/>
            <a:ahLst/>
            <a:cxnLst/>
            <a:rect l="l" t="t" r="r" b="b"/>
            <a:pathLst>
              <a:path w="1667188" h="393290">
                <a:moveTo>
                  <a:pt x="0" y="0"/>
                </a:moveTo>
                <a:lnTo>
                  <a:pt x="1667188" y="0"/>
                </a:lnTo>
                <a:lnTo>
                  <a:pt x="1667188" y="393290"/>
                </a:lnTo>
                <a:lnTo>
                  <a:pt x="0" y="39329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024744" y="5722373"/>
            <a:ext cx="1568866" cy="294968"/>
          </a:xfrm>
          <a:custGeom>
            <a:avLst/>
            <a:gdLst/>
            <a:ahLst/>
            <a:cxnLst/>
            <a:rect l="l" t="t" r="r" b="b"/>
            <a:pathLst>
              <a:path w="1568866" h="294968">
                <a:moveTo>
                  <a:pt x="0" y="0"/>
                </a:moveTo>
                <a:lnTo>
                  <a:pt x="0" y="294968"/>
                </a:lnTo>
                <a:lnTo>
                  <a:pt x="1568866" y="294968"/>
                </a:lnTo>
                <a:lnTo>
                  <a:pt x="1568866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5063059" y="5730191"/>
            <a:ext cx="1491615" cy="2921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pc="-5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pc="-20" dirty="0">
                <a:solidFill>
                  <a:srgbClr val="7F7F7F"/>
                </a:solidFill>
                <a:latin typeface="Calibri"/>
                <a:cs typeface="Calibri"/>
              </a:rPr>
              <a:t>R</a:t>
            </a:r>
            <a:r>
              <a:rPr spc="-15" dirty="0">
                <a:solidFill>
                  <a:srgbClr val="7F7F7F"/>
                </a:solidFill>
                <a:latin typeface="Calibri"/>
                <a:cs typeface="Calibri"/>
              </a:rPr>
              <a:t>G</a:t>
            </a:r>
            <a:r>
              <a:rPr spc="-20" dirty="0">
                <a:latin typeface="Calibri"/>
                <a:cs typeface="Calibri"/>
              </a:rPr>
              <a:t>A</a:t>
            </a:r>
            <a:r>
              <a:rPr spc="-15" dirty="0">
                <a:latin typeface="Calibri"/>
                <a:cs typeface="Calibri"/>
              </a:rPr>
              <a:t>N</a:t>
            </a:r>
            <a:r>
              <a:rPr spc="-10" dirty="0">
                <a:latin typeface="Calibri"/>
                <a:cs typeface="Calibri"/>
              </a:rPr>
              <a:t>I</a:t>
            </a:r>
            <a:r>
              <a:rPr spc="-15" dirty="0">
                <a:latin typeface="Calibri"/>
                <a:cs typeface="Calibri"/>
              </a:rPr>
              <a:t>Z</a:t>
            </a:r>
            <a:r>
              <a:rPr spc="-35" dirty="0">
                <a:latin typeface="Calibri"/>
                <a:cs typeface="Calibri"/>
              </a:rPr>
              <a:t>A</a:t>
            </a:r>
            <a:r>
              <a:rPr dirty="0">
                <a:latin typeface="Calibri"/>
                <a:cs typeface="Calibri"/>
              </a:rPr>
              <a:t>C</a:t>
            </a:r>
            <a:r>
              <a:rPr spc="-15" dirty="0">
                <a:latin typeface="Calibri"/>
                <a:cs typeface="Calibri"/>
              </a:rPr>
              <a:t>IÓN</a:t>
            </a:r>
            <a:endParaRPr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718548" y="1369577"/>
            <a:ext cx="204707" cy="214123"/>
          </a:xfrm>
          <a:custGeom>
            <a:avLst/>
            <a:gdLst/>
            <a:ahLst/>
            <a:cxnLst/>
            <a:rect l="l" t="t" r="r" b="b"/>
            <a:pathLst>
              <a:path w="204707" h="214123">
                <a:moveTo>
                  <a:pt x="0" y="107256"/>
                </a:moveTo>
                <a:lnTo>
                  <a:pt x="8442" y="64335"/>
                </a:lnTo>
                <a:lnTo>
                  <a:pt x="31402" y="29590"/>
                </a:lnTo>
                <a:lnTo>
                  <a:pt x="65331" y="6758"/>
                </a:lnTo>
                <a:lnTo>
                  <a:pt x="92292" y="0"/>
                </a:lnTo>
                <a:lnTo>
                  <a:pt x="108129" y="821"/>
                </a:lnTo>
                <a:lnTo>
                  <a:pt x="149874" y="13689"/>
                </a:lnTo>
                <a:lnTo>
                  <a:pt x="181277" y="39620"/>
                </a:lnTo>
                <a:lnTo>
                  <a:pt x="200156" y="75346"/>
                </a:lnTo>
                <a:lnTo>
                  <a:pt x="204707" y="102991"/>
                </a:lnTo>
                <a:lnTo>
                  <a:pt x="203783" y="118652"/>
                </a:lnTo>
                <a:lnTo>
                  <a:pt x="190683" y="160574"/>
                </a:lnTo>
                <a:lnTo>
                  <a:pt x="164685" y="192491"/>
                </a:lnTo>
                <a:lnTo>
                  <a:pt x="129127" y="211302"/>
                </a:lnTo>
                <a:lnTo>
                  <a:pt x="115727" y="214123"/>
                </a:lnTo>
                <a:lnTo>
                  <a:pt x="99428" y="213417"/>
                </a:lnTo>
                <a:lnTo>
                  <a:pt x="56741" y="201136"/>
                </a:lnTo>
                <a:lnTo>
                  <a:pt x="24772" y="176057"/>
                </a:lnTo>
                <a:lnTo>
                  <a:pt x="5329" y="141322"/>
                </a:lnTo>
                <a:lnTo>
                  <a:pt x="0" y="107256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784979" y="1385907"/>
            <a:ext cx="90170" cy="1676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1000" b="1" spc="-5" dirty="0">
                <a:latin typeface="Calibri"/>
                <a:cs typeface="Calibri"/>
              </a:rPr>
              <a:t>1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595884" y="2241988"/>
            <a:ext cx="189398" cy="214779"/>
          </a:xfrm>
          <a:custGeom>
            <a:avLst/>
            <a:gdLst/>
            <a:ahLst/>
            <a:cxnLst/>
            <a:rect l="l" t="t" r="r" b="b"/>
            <a:pathLst>
              <a:path w="189398" h="214779">
                <a:moveTo>
                  <a:pt x="0" y="107670"/>
                </a:moveTo>
                <a:lnTo>
                  <a:pt x="8363" y="63352"/>
                </a:lnTo>
                <a:lnTo>
                  <a:pt x="31020" y="27944"/>
                </a:lnTo>
                <a:lnTo>
                  <a:pt x="64321" y="5595"/>
                </a:lnTo>
                <a:lnTo>
                  <a:pt x="90633" y="0"/>
                </a:lnTo>
                <a:lnTo>
                  <a:pt x="105015" y="1039"/>
                </a:lnTo>
                <a:lnTo>
                  <a:pt x="143230" y="15800"/>
                </a:lnTo>
                <a:lnTo>
                  <a:pt x="171719" y="44976"/>
                </a:lnTo>
                <a:lnTo>
                  <a:pt x="187487" y="84646"/>
                </a:lnTo>
                <a:lnTo>
                  <a:pt x="189398" y="99525"/>
                </a:lnTo>
                <a:lnTo>
                  <a:pt x="188567" y="116284"/>
                </a:lnTo>
                <a:lnTo>
                  <a:pt x="176233" y="160496"/>
                </a:lnTo>
                <a:lnTo>
                  <a:pt x="151653" y="193401"/>
                </a:lnTo>
                <a:lnTo>
                  <a:pt x="118056" y="212160"/>
                </a:lnTo>
                <a:lnTo>
                  <a:pt x="105412" y="214779"/>
                </a:lnTo>
                <a:lnTo>
                  <a:pt x="89999" y="213934"/>
                </a:lnTo>
                <a:lnTo>
                  <a:pt x="49742" y="200318"/>
                </a:lnTo>
                <a:lnTo>
                  <a:pt x="20100" y="172889"/>
                </a:lnTo>
                <a:lnTo>
                  <a:pt x="3179" y="135259"/>
                </a:lnTo>
                <a:lnTo>
                  <a:pt x="0" y="10767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3654073" y="2258733"/>
            <a:ext cx="90170" cy="1676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1000" b="1" spc="-5" dirty="0">
                <a:latin typeface="Calibri"/>
                <a:cs typeface="Calibri"/>
              </a:rPr>
              <a:t>2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4484062" y="1492687"/>
            <a:ext cx="204707" cy="214123"/>
          </a:xfrm>
          <a:custGeom>
            <a:avLst/>
            <a:gdLst/>
            <a:ahLst/>
            <a:cxnLst/>
            <a:rect l="l" t="t" r="r" b="b"/>
            <a:pathLst>
              <a:path w="204707" h="214123">
                <a:moveTo>
                  <a:pt x="0" y="107256"/>
                </a:moveTo>
                <a:lnTo>
                  <a:pt x="8442" y="64335"/>
                </a:lnTo>
                <a:lnTo>
                  <a:pt x="31402" y="29590"/>
                </a:lnTo>
                <a:lnTo>
                  <a:pt x="65331" y="6758"/>
                </a:lnTo>
                <a:lnTo>
                  <a:pt x="92292" y="0"/>
                </a:lnTo>
                <a:lnTo>
                  <a:pt x="108129" y="821"/>
                </a:lnTo>
                <a:lnTo>
                  <a:pt x="149874" y="13689"/>
                </a:lnTo>
                <a:lnTo>
                  <a:pt x="181277" y="39620"/>
                </a:lnTo>
                <a:lnTo>
                  <a:pt x="200156" y="75346"/>
                </a:lnTo>
                <a:lnTo>
                  <a:pt x="204707" y="102991"/>
                </a:lnTo>
                <a:lnTo>
                  <a:pt x="203783" y="118652"/>
                </a:lnTo>
                <a:lnTo>
                  <a:pt x="190683" y="160574"/>
                </a:lnTo>
                <a:lnTo>
                  <a:pt x="164685" y="192491"/>
                </a:lnTo>
                <a:lnTo>
                  <a:pt x="129127" y="211302"/>
                </a:lnTo>
                <a:lnTo>
                  <a:pt x="115727" y="214123"/>
                </a:lnTo>
                <a:lnTo>
                  <a:pt x="99428" y="213417"/>
                </a:lnTo>
                <a:lnTo>
                  <a:pt x="56741" y="201136"/>
                </a:lnTo>
                <a:lnTo>
                  <a:pt x="24772" y="176057"/>
                </a:lnTo>
                <a:lnTo>
                  <a:pt x="5329" y="141322"/>
                </a:lnTo>
                <a:lnTo>
                  <a:pt x="0" y="107256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4550493" y="1509018"/>
            <a:ext cx="90170" cy="1676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1000" b="1" spc="-5" dirty="0">
                <a:latin typeface="Calibri"/>
                <a:cs typeface="Calibri"/>
              </a:rPr>
              <a:t>3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5835780" y="1284226"/>
            <a:ext cx="204707" cy="214123"/>
          </a:xfrm>
          <a:custGeom>
            <a:avLst/>
            <a:gdLst/>
            <a:ahLst/>
            <a:cxnLst/>
            <a:rect l="l" t="t" r="r" b="b"/>
            <a:pathLst>
              <a:path w="204707" h="214123">
                <a:moveTo>
                  <a:pt x="0" y="107256"/>
                </a:moveTo>
                <a:lnTo>
                  <a:pt x="8442" y="64335"/>
                </a:lnTo>
                <a:lnTo>
                  <a:pt x="31402" y="29590"/>
                </a:lnTo>
                <a:lnTo>
                  <a:pt x="65331" y="6758"/>
                </a:lnTo>
                <a:lnTo>
                  <a:pt x="92292" y="0"/>
                </a:lnTo>
                <a:lnTo>
                  <a:pt x="108129" y="821"/>
                </a:lnTo>
                <a:lnTo>
                  <a:pt x="149874" y="13689"/>
                </a:lnTo>
                <a:lnTo>
                  <a:pt x="181277" y="39620"/>
                </a:lnTo>
                <a:lnTo>
                  <a:pt x="200156" y="75346"/>
                </a:lnTo>
                <a:lnTo>
                  <a:pt x="204707" y="102991"/>
                </a:lnTo>
                <a:lnTo>
                  <a:pt x="203783" y="118652"/>
                </a:lnTo>
                <a:lnTo>
                  <a:pt x="190683" y="160574"/>
                </a:lnTo>
                <a:lnTo>
                  <a:pt x="164685" y="192491"/>
                </a:lnTo>
                <a:lnTo>
                  <a:pt x="129127" y="211302"/>
                </a:lnTo>
                <a:lnTo>
                  <a:pt x="115727" y="214123"/>
                </a:lnTo>
                <a:lnTo>
                  <a:pt x="99428" y="213417"/>
                </a:lnTo>
                <a:lnTo>
                  <a:pt x="56741" y="201136"/>
                </a:lnTo>
                <a:lnTo>
                  <a:pt x="24772" y="176057"/>
                </a:lnTo>
                <a:lnTo>
                  <a:pt x="5329" y="141322"/>
                </a:lnTo>
                <a:lnTo>
                  <a:pt x="0" y="107256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5902211" y="1300557"/>
            <a:ext cx="90170" cy="1676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1000" b="1" spc="-5" dirty="0">
                <a:latin typeface="Calibri"/>
                <a:cs typeface="Calibri"/>
              </a:rPr>
              <a:t>4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029852" y="2822205"/>
            <a:ext cx="204707" cy="214123"/>
          </a:xfrm>
          <a:custGeom>
            <a:avLst/>
            <a:gdLst/>
            <a:ahLst/>
            <a:cxnLst/>
            <a:rect l="l" t="t" r="r" b="b"/>
            <a:pathLst>
              <a:path w="204707" h="214123">
                <a:moveTo>
                  <a:pt x="0" y="107256"/>
                </a:moveTo>
                <a:lnTo>
                  <a:pt x="8442" y="64335"/>
                </a:lnTo>
                <a:lnTo>
                  <a:pt x="31402" y="29590"/>
                </a:lnTo>
                <a:lnTo>
                  <a:pt x="65331" y="6758"/>
                </a:lnTo>
                <a:lnTo>
                  <a:pt x="92292" y="0"/>
                </a:lnTo>
                <a:lnTo>
                  <a:pt x="108129" y="821"/>
                </a:lnTo>
                <a:lnTo>
                  <a:pt x="149874" y="13689"/>
                </a:lnTo>
                <a:lnTo>
                  <a:pt x="181277" y="39620"/>
                </a:lnTo>
                <a:lnTo>
                  <a:pt x="200156" y="75346"/>
                </a:lnTo>
                <a:lnTo>
                  <a:pt x="204707" y="102991"/>
                </a:lnTo>
                <a:lnTo>
                  <a:pt x="203783" y="118652"/>
                </a:lnTo>
                <a:lnTo>
                  <a:pt x="190683" y="160574"/>
                </a:lnTo>
                <a:lnTo>
                  <a:pt x="164685" y="192491"/>
                </a:lnTo>
                <a:lnTo>
                  <a:pt x="129127" y="211302"/>
                </a:lnTo>
                <a:lnTo>
                  <a:pt x="115727" y="214123"/>
                </a:lnTo>
                <a:lnTo>
                  <a:pt x="99428" y="213417"/>
                </a:lnTo>
                <a:lnTo>
                  <a:pt x="56741" y="201136"/>
                </a:lnTo>
                <a:lnTo>
                  <a:pt x="24772" y="176057"/>
                </a:lnTo>
                <a:lnTo>
                  <a:pt x="5329" y="141322"/>
                </a:lnTo>
                <a:lnTo>
                  <a:pt x="0" y="107256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4096284" y="2838536"/>
            <a:ext cx="90170" cy="1676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1000" b="1" spc="-5" dirty="0">
                <a:latin typeface="Calibri"/>
                <a:cs typeface="Calibri"/>
              </a:rPr>
              <a:t>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228600" y="6167966"/>
            <a:ext cx="6354232" cy="5905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395004" y="6170074"/>
            <a:ext cx="1247140" cy="3765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78100">
              <a:lnSpc>
                <a:spcPct val="107600"/>
              </a:lnSpc>
            </a:pPr>
            <a:r>
              <a:rPr sz="1100" spc="-20" dirty="0">
                <a:latin typeface="Calibri"/>
                <a:cs typeface="Calibri"/>
              </a:rPr>
              <a:t>P</a:t>
            </a:r>
            <a:r>
              <a:rPr sz="1100" spc="-5" dirty="0">
                <a:latin typeface="Calibri"/>
                <a:cs typeface="Calibri"/>
              </a:rPr>
              <a:t>r</a:t>
            </a:r>
            <a:r>
              <a:rPr sz="1100" spc="-10" dirty="0">
                <a:latin typeface="Calibri"/>
                <a:cs typeface="Calibri"/>
              </a:rPr>
              <a:t>o</a:t>
            </a:r>
            <a:r>
              <a:rPr sz="1100" spc="-15" dirty="0">
                <a:latin typeface="Calibri"/>
                <a:cs typeface="Calibri"/>
              </a:rPr>
              <a:t>g</a:t>
            </a:r>
            <a:r>
              <a:rPr sz="1100" spc="-5" dirty="0">
                <a:latin typeface="Calibri"/>
                <a:cs typeface="Calibri"/>
              </a:rPr>
              <a:t>ra</a:t>
            </a:r>
            <a:r>
              <a:rPr sz="1100" spc="-15" dirty="0">
                <a:latin typeface="Calibri"/>
                <a:cs typeface="Calibri"/>
              </a:rPr>
              <a:t>m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5" dirty="0">
                <a:latin typeface="Calibri"/>
                <a:cs typeface="Calibri"/>
              </a:rPr>
              <a:t> analí</a:t>
            </a:r>
            <a:r>
              <a:rPr sz="1100" spc="-10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i</a:t>
            </a:r>
            <a:r>
              <a:rPr sz="1100" spc="-10" dirty="0">
                <a:latin typeface="Calibri"/>
                <a:cs typeface="Calibri"/>
              </a:rPr>
              <a:t>c</a:t>
            </a:r>
            <a:r>
              <a:rPr sz="1100" dirty="0">
                <a:latin typeface="Calibri"/>
                <a:cs typeface="Calibri"/>
              </a:rPr>
              <a:t>o </a:t>
            </a:r>
            <a:r>
              <a:rPr sz="1100" spc="-5" dirty="0">
                <a:latin typeface="Calibri"/>
                <a:cs typeface="Calibri"/>
              </a:rPr>
              <a:t>Le</a:t>
            </a:r>
            <a:r>
              <a:rPr sz="1100" spc="-10" dirty="0">
                <a:latin typeface="Calibri"/>
                <a:cs typeface="Calibri"/>
              </a:rPr>
              <a:t>c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ura d</a:t>
            </a:r>
            <a:r>
              <a:rPr sz="1100" spc="-10" dirty="0">
                <a:latin typeface="Calibri"/>
                <a:cs typeface="Calibri"/>
              </a:rPr>
              <a:t>e </a:t>
            </a:r>
            <a:r>
              <a:rPr sz="1100" spc="-5" dirty="0">
                <a:latin typeface="Calibri"/>
                <a:cs typeface="Calibri"/>
              </a:rPr>
              <a:t>l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5" dirty="0">
                <a:latin typeface="Calibri"/>
                <a:cs typeface="Calibri"/>
              </a:rPr>
              <a:t> realida</a:t>
            </a:r>
            <a:r>
              <a:rPr sz="1100" dirty="0">
                <a:latin typeface="Calibri"/>
                <a:cs typeface="Calibri"/>
              </a:rPr>
              <a:t>d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998855" y="6182816"/>
            <a:ext cx="2369185" cy="3638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1100" dirty="0">
                <a:latin typeface="Calibri"/>
                <a:cs typeface="Calibri"/>
              </a:rPr>
              <a:t>C</a:t>
            </a:r>
            <a:r>
              <a:rPr sz="1100" spc="-5" dirty="0">
                <a:latin typeface="Calibri"/>
                <a:cs typeface="Calibri"/>
              </a:rPr>
              <a:t>odi</a:t>
            </a:r>
            <a:r>
              <a:rPr sz="1100" spc="-10" dirty="0">
                <a:latin typeface="Calibri"/>
                <a:cs typeface="Calibri"/>
              </a:rPr>
              <a:t>se</a:t>
            </a:r>
            <a:r>
              <a:rPr sz="1100" spc="-5" dirty="0">
                <a:latin typeface="Calibri"/>
                <a:cs typeface="Calibri"/>
              </a:rPr>
              <a:t>ñ</a:t>
            </a:r>
            <a:r>
              <a:rPr sz="1100" dirty="0">
                <a:latin typeface="Calibri"/>
                <a:cs typeface="Calibri"/>
              </a:rPr>
              <a:t>o</a:t>
            </a:r>
            <a:r>
              <a:rPr sz="1100" spc="-5" dirty="0">
                <a:latin typeface="Calibri"/>
                <a:cs typeface="Calibri"/>
              </a:rPr>
              <a:t> d</a:t>
            </a:r>
            <a:r>
              <a:rPr sz="1100" spc="-10" dirty="0">
                <a:latin typeface="Calibri"/>
                <a:cs typeface="Calibri"/>
              </a:rPr>
              <a:t>e </a:t>
            </a:r>
            <a:r>
              <a:rPr sz="1100" spc="-5" dirty="0">
                <a:latin typeface="Calibri"/>
                <a:cs typeface="Calibri"/>
              </a:rPr>
              <a:t>l</a:t>
            </a:r>
            <a:r>
              <a:rPr sz="1100" spc="-10" dirty="0">
                <a:latin typeface="Calibri"/>
                <a:cs typeface="Calibri"/>
              </a:rPr>
              <a:t>o</a:t>
            </a:r>
            <a:r>
              <a:rPr sz="1100" dirty="0">
                <a:latin typeface="Calibri"/>
                <a:cs typeface="Calibri"/>
              </a:rPr>
              <a:t>s</a:t>
            </a:r>
            <a:r>
              <a:rPr sz="1100" spc="-5" dirty="0">
                <a:latin typeface="Calibri"/>
                <a:cs typeface="Calibri"/>
              </a:rPr>
              <a:t> Libr</a:t>
            </a:r>
            <a:r>
              <a:rPr sz="1100" spc="-10" dirty="0">
                <a:latin typeface="Calibri"/>
                <a:cs typeface="Calibri"/>
              </a:rPr>
              <a:t>o</a:t>
            </a:r>
            <a:r>
              <a:rPr sz="1100" dirty="0">
                <a:latin typeface="Calibri"/>
                <a:cs typeface="Calibri"/>
              </a:rPr>
              <a:t>s</a:t>
            </a:r>
            <a:r>
              <a:rPr sz="1100" spc="-5" dirty="0">
                <a:latin typeface="Calibri"/>
                <a:cs typeface="Calibri"/>
              </a:rPr>
              <a:t> d</a:t>
            </a:r>
            <a:r>
              <a:rPr sz="1100" spc="-10" dirty="0">
                <a:latin typeface="Calibri"/>
                <a:cs typeface="Calibri"/>
              </a:rPr>
              <a:t>e Te</a:t>
            </a:r>
            <a:r>
              <a:rPr sz="1100" spc="-5" dirty="0">
                <a:latin typeface="Calibri"/>
                <a:cs typeface="Calibri"/>
              </a:rPr>
              <a:t>x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dirty="0">
                <a:latin typeface="Calibri"/>
                <a:cs typeface="Calibri"/>
              </a:rPr>
              <a:t>o</a:t>
            </a:r>
            <a:r>
              <a:rPr sz="1100" spc="-5" dirty="0">
                <a:latin typeface="Calibri"/>
                <a:cs typeface="Calibri"/>
              </a:rPr>
              <a:t> Gr</a:t>
            </a:r>
            <a:r>
              <a:rPr sz="1100" spc="-15" dirty="0">
                <a:latin typeface="Calibri"/>
                <a:cs typeface="Calibri"/>
              </a:rPr>
              <a:t>at</a:t>
            </a:r>
            <a:r>
              <a:rPr sz="1100" spc="-5" dirty="0">
                <a:latin typeface="Calibri"/>
                <a:cs typeface="Calibri"/>
              </a:rPr>
              <a:t>ui</a:t>
            </a:r>
            <a:r>
              <a:rPr sz="1100" spc="-10" dirty="0">
                <a:latin typeface="Calibri"/>
                <a:cs typeface="Calibri"/>
              </a:rPr>
              <a:t>to</a:t>
            </a:r>
            <a:r>
              <a:rPr sz="1100" dirty="0">
                <a:latin typeface="Calibri"/>
                <a:cs typeface="Calibri"/>
              </a:rPr>
              <a:t>s</a:t>
            </a:r>
            <a:endParaRPr sz="1100">
              <a:latin typeface="Calibri"/>
              <a:cs typeface="Calibri"/>
            </a:endParaRPr>
          </a:p>
          <a:p>
            <a:pPr marL="22224">
              <a:spcBef>
                <a:spcPts val="100"/>
              </a:spcBef>
              <a:tabLst>
                <a:tab pos="1524543" algn="l"/>
              </a:tabLst>
            </a:pPr>
            <a:r>
              <a:rPr sz="1100" dirty="0">
                <a:latin typeface="Calibri"/>
                <a:cs typeface="Calibri"/>
              </a:rPr>
              <a:t>#	</a:t>
            </a:r>
            <a:r>
              <a:rPr sz="1100" spc="-10" dirty="0">
                <a:latin typeface="Calibri"/>
                <a:cs typeface="Calibri"/>
              </a:rPr>
              <a:t>Ac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ividad</a:t>
            </a:r>
            <a:r>
              <a:rPr sz="1100" spc="-10" dirty="0">
                <a:latin typeface="Calibri"/>
                <a:cs typeface="Calibri"/>
              </a:rPr>
              <a:t>es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75969" y="7388022"/>
            <a:ext cx="2296795" cy="95694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19373" indent="1577245">
              <a:lnSpc>
                <a:spcPct val="153800"/>
              </a:lnSpc>
            </a:pPr>
            <a:r>
              <a:rPr sz="1100" b="1" spc="-10" dirty="0">
                <a:latin typeface="Calibri"/>
                <a:cs typeface="Calibri"/>
              </a:rPr>
              <a:t>D</a:t>
            </a:r>
            <a:r>
              <a:rPr sz="1100" b="1" spc="-5" dirty="0">
                <a:latin typeface="Calibri"/>
                <a:cs typeface="Calibri"/>
              </a:rPr>
              <a:t>e</a:t>
            </a:r>
            <a:r>
              <a:rPr sz="1100" spc="-5" dirty="0">
                <a:latin typeface="Calibri"/>
                <a:cs typeface="Calibri"/>
              </a:rPr>
              <a:t>sarroll</a:t>
            </a:r>
            <a:r>
              <a:rPr sz="1100" dirty="0">
                <a:latin typeface="Calibri"/>
                <a:cs typeface="Calibri"/>
              </a:rPr>
              <a:t>o La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co</a:t>
            </a:r>
            <a:r>
              <a:rPr sz="1100" spc="-15" dirty="0">
                <a:latin typeface="Calibri"/>
                <a:cs typeface="Calibri"/>
              </a:rPr>
              <a:t>m</a:t>
            </a:r>
            <a:r>
              <a:rPr sz="1100" spc="-5" dirty="0">
                <a:latin typeface="Calibri"/>
                <a:cs typeface="Calibri"/>
              </a:rPr>
              <a:t>pl</a:t>
            </a:r>
            <a:r>
              <a:rPr sz="1100" spc="-10" dirty="0">
                <a:latin typeface="Calibri"/>
                <a:cs typeface="Calibri"/>
              </a:rPr>
              <a:t>e</a:t>
            </a:r>
            <a:r>
              <a:rPr sz="1100" spc="-5" dirty="0">
                <a:latin typeface="Calibri"/>
                <a:cs typeface="Calibri"/>
              </a:rPr>
              <a:t>jida</a:t>
            </a:r>
            <a:r>
              <a:rPr sz="1100" dirty="0">
                <a:latin typeface="Calibri"/>
                <a:cs typeface="Calibri"/>
              </a:rPr>
              <a:t>d</a:t>
            </a:r>
            <a:r>
              <a:rPr sz="1100" spc="-5" dirty="0">
                <a:latin typeface="Calibri"/>
                <a:cs typeface="Calibri"/>
              </a:rPr>
              <a:t> d</a:t>
            </a:r>
            <a:r>
              <a:rPr sz="1100" spc="-10" dirty="0">
                <a:latin typeface="Calibri"/>
                <a:cs typeface="Calibri"/>
              </a:rPr>
              <a:t>el</a:t>
            </a:r>
            <a:endParaRPr sz="1100">
              <a:latin typeface="Calibri"/>
              <a:cs typeface="Calibri"/>
            </a:endParaRPr>
          </a:p>
          <a:p>
            <a:pPr marL="282558">
              <a:lnSpc>
                <a:spcPts val="1300"/>
              </a:lnSpc>
            </a:pP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erri</a:t>
            </a:r>
            <a:r>
              <a:rPr sz="1100" spc="-10" dirty="0">
                <a:latin typeface="Calibri"/>
                <a:cs typeface="Calibri"/>
              </a:rPr>
              <a:t>to</a:t>
            </a:r>
            <a:r>
              <a:rPr sz="1100" spc="-5" dirty="0">
                <a:latin typeface="Calibri"/>
                <a:cs typeface="Calibri"/>
              </a:rPr>
              <a:t>ri</a:t>
            </a:r>
            <a:r>
              <a:rPr sz="1100" dirty="0">
                <a:latin typeface="Calibri"/>
                <a:cs typeface="Calibri"/>
              </a:rPr>
              <a:t>o</a:t>
            </a:r>
            <a:endParaRPr sz="1100">
              <a:latin typeface="Calibri"/>
              <a:cs typeface="Calibri"/>
            </a:endParaRPr>
          </a:p>
          <a:p>
            <a:pPr>
              <a:lnSpc>
                <a:spcPts val="700"/>
              </a:lnSpc>
              <a:spcBef>
                <a:spcPts val="30"/>
              </a:spcBef>
            </a:pPr>
            <a:endParaRPr sz="700"/>
          </a:p>
          <a:p>
            <a:pPr marL="1482636"/>
            <a:r>
              <a:rPr sz="1100" b="1" spc="-5" dirty="0">
                <a:latin typeface="Calibri"/>
                <a:cs typeface="Calibri"/>
              </a:rPr>
              <a:t>C</a:t>
            </a:r>
            <a:r>
              <a:rPr sz="1100" b="1" spc="-15" dirty="0">
                <a:latin typeface="Calibri"/>
                <a:cs typeface="Calibri"/>
              </a:rPr>
              <a:t>o</a:t>
            </a:r>
            <a:r>
              <a:rPr sz="1100" spc="-15" dirty="0">
                <a:latin typeface="Calibri"/>
                <a:cs typeface="Calibri"/>
              </a:rPr>
              <a:t>mu</a:t>
            </a:r>
            <a:r>
              <a:rPr sz="1100" spc="-5" dirty="0">
                <a:latin typeface="Calibri"/>
                <a:cs typeface="Calibri"/>
              </a:rPr>
              <a:t>ni</a:t>
            </a:r>
            <a:r>
              <a:rPr sz="1100" spc="-10" dirty="0">
                <a:latin typeface="Calibri"/>
                <a:cs typeface="Calibri"/>
              </a:rPr>
              <a:t>c</a:t>
            </a:r>
            <a:r>
              <a:rPr sz="1100" spc="-5" dirty="0">
                <a:latin typeface="Calibri"/>
                <a:cs typeface="Calibri"/>
              </a:rPr>
              <a:t>a</a:t>
            </a:r>
            <a:r>
              <a:rPr sz="1100" spc="-10" dirty="0">
                <a:latin typeface="Calibri"/>
                <a:cs typeface="Calibri"/>
              </a:rPr>
              <a:t>c</a:t>
            </a:r>
            <a:r>
              <a:rPr sz="1100" spc="-5" dirty="0">
                <a:latin typeface="Calibri"/>
                <a:cs typeface="Calibri"/>
              </a:rPr>
              <a:t>i</a:t>
            </a:r>
            <a:r>
              <a:rPr sz="1100" spc="-10" dirty="0">
                <a:latin typeface="Calibri"/>
                <a:cs typeface="Calibri"/>
              </a:rPr>
              <a:t>ó</a:t>
            </a:r>
            <a:r>
              <a:rPr sz="1100" dirty="0">
                <a:latin typeface="Calibri"/>
                <a:cs typeface="Calibri"/>
              </a:rPr>
              <a:t>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972567" y="6794955"/>
            <a:ext cx="772795" cy="1835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1100" b="1" spc="-15" dirty="0">
                <a:latin typeface="Calibri"/>
                <a:cs typeface="Calibri"/>
              </a:rPr>
              <a:t>In</a:t>
            </a:r>
            <a:r>
              <a:rPr sz="1100" b="1" dirty="0">
                <a:latin typeface="Calibri"/>
                <a:cs typeface="Calibri"/>
              </a:rPr>
              <a:t>v</a:t>
            </a:r>
            <a:r>
              <a:rPr sz="1100" b="1" spc="-5" dirty="0">
                <a:latin typeface="Calibri"/>
                <a:cs typeface="Calibri"/>
              </a:rPr>
              <a:t>e</a:t>
            </a:r>
            <a:r>
              <a:rPr sz="1100" spc="-5" dirty="0">
                <a:latin typeface="Calibri"/>
                <a:cs typeface="Calibri"/>
              </a:rPr>
              <a:t>s</a:t>
            </a:r>
            <a:r>
              <a:rPr sz="1100" spc="-10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i</a:t>
            </a:r>
            <a:r>
              <a:rPr sz="1100" spc="-20" dirty="0">
                <a:latin typeface="Calibri"/>
                <a:cs typeface="Calibri"/>
              </a:rPr>
              <a:t>g</a:t>
            </a:r>
            <a:r>
              <a:rPr sz="1100" spc="-5" dirty="0">
                <a:latin typeface="Calibri"/>
                <a:cs typeface="Calibri"/>
              </a:rPr>
              <a:t>a</a:t>
            </a:r>
            <a:r>
              <a:rPr sz="1100" spc="-10" dirty="0">
                <a:latin typeface="Calibri"/>
                <a:cs typeface="Calibri"/>
              </a:rPr>
              <a:t>c</a:t>
            </a:r>
            <a:r>
              <a:rPr sz="1100" spc="-5" dirty="0">
                <a:latin typeface="Calibri"/>
                <a:cs typeface="Calibri"/>
              </a:rPr>
              <a:t>ión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975739" y="8844734"/>
            <a:ext cx="767080" cy="1835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1100" b="1" spc="5" dirty="0">
                <a:latin typeface="Calibri"/>
                <a:cs typeface="Calibri"/>
              </a:rPr>
              <a:t>O</a:t>
            </a:r>
            <a:r>
              <a:rPr sz="1100" b="1" spc="-5" dirty="0">
                <a:latin typeface="Calibri"/>
                <a:cs typeface="Calibri"/>
              </a:rPr>
              <a:t>r</a:t>
            </a:r>
            <a:r>
              <a:rPr sz="1100" b="1" dirty="0">
                <a:latin typeface="Calibri"/>
                <a:cs typeface="Calibri"/>
              </a:rPr>
              <a:t>g</a:t>
            </a:r>
            <a:r>
              <a:rPr sz="1100" spc="-5" dirty="0">
                <a:latin typeface="Calibri"/>
                <a:cs typeface="Calibri"/>
              </a:rPr>
              <a:t>ani</a:t>
            </a:r>
            <a:r>
              <a:rPr sz="1100" dirty="0">
                <a:latin typeface="Calibri"/>
                <a:cs typeface="Calibri"/>
              </a:rPr>
              <a:t>z</a:t>
            </a:r>
            <a:r>
              <a:rPr sz="1100" spc="-10" dirty="0">
                <a:latin typeface="Calibri"/>
                <a:cs typeface="Calibri"/>
              </a:rPr>
              <a:t>ació</a:t>
            </a:r>
            <a:r>
              <a:rPr sz="1100" dirty="0">
                <a:latin typeface="Calibri"/>
                <a:cs typeface="Calibri"/>
              </a:rPr>
              <a:t>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46572" y="9444175"/>
            <a:ext cx="2526030" cy="26193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R="39368" algn="r"/>
            <a:r>
              <a:rPr sz="1100" b="1" spc="-15" dirty="0">
                <a:latin typeface="Calibri"/>
                <a:cs typeface="Calibri"/>
              </a:rPr>
              <a:t>In</a:t>
            </a:r>
            <a:r>
              <a:rPr sz="1100" b="1" dirty="0">
                <a:latin typeface="Calibri"/>
                <a:cs typeface="Calibri"/>
              </a:rPr>
              <a:t>v</a:t>
            </a:r>
            <a:r>
              <a:rPr sz="1100" b="1" spc="-5" dirty="0">
                <a:latin typeface="Calibri"/>
                <a:cs typeface="Calibri"/>
              </a:rPr>
              <a:t>e</a:t>
            </a:r>
            <a:r>
              <a:rPr sz="1100" spc="-5" dirty="0">
                <a:latin typeface="Calibri"/>
                <a:cs typeface="Calibri"/>
              </a:rPr>
              <a:t>s</a:t>
            </a:r>
            <a:r>
              <a:rPr sz="1100" spc="-10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i</a:t>
            </a:r>
            <a:r>
              <a:rPr sz="1100" spc="-20" dirty="0">
                <a:latin typeface="Calibri"/>
                <a:cs typeface="Calibri"/>
              </a:rPr>
              <a:t>g</a:t>
            </a:r>
            <a:r>
              <a:rPr sz="1100" spc="-5" dirty="0">
                <a:latin typeface="Calibri"/>
                <a:cs typeface="Calibri"/>
              </a:rPr>
              <a:t>a</a:t>
            </a:r>
            <a:r>
              <a:rPr sz="1100" spc="-10" dirty="0">
                <a:latin typeface="Calibri"/>
                <a:cs typeface="Calibri"/>
              </a:rPr>
              <a:t>c</a:t>
            </a:r>
            <a:r>
              <a:rPr sz="1100" spc="-5" dirty="0">
                <a:latin typeface="Calibri"/>
                <a:cs typeface="Calibri"/>
              </a:rPr>
              <a:t>ión</a:t>
            </a:r>
            <a:endParaRPr sz="1100">
              <a:latin typeface="Calibri"/>
              <a:cs typeface="Calibri"/>
            </a:endParaRPr>
          </a:p>
          <a:p>
            <a:pPr>
              <a:lnSpc>
                <a:spcPts val="650"/>
              </a:lnSpc>
              <a:spcBef>
                <a:spcPts val="39"/>
              </a:spcBef>
            </a:pPr>
            <a:endParaRPr sz="65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marL="117468" marR="119373" indent="1701698">
              <a:lnSpc>
                <a:spcPct val="103800"/>
              </a:lnSpc>
            </a:pPr>
            <a:r>
              <a:rPr sz="1100" b="1" spc="-10" dirty="0">
                <a:latin typeface="Calibri"/>
                <a:cs typeface="Calibri"/>
              </a:rPr>
              <a:t>D</a:t>
            </a:r>
            <a:r>
              <a:rPr sz="1100" b="1" spc="-5" dirty="0">
                <a:latin typeface="Calibri"/>
                <a:cs typeface="Calibri"/>
              </a:rPr>
              <a:t>e</a:t>
            </a:r>
            <a:r>
              <a:rPr sz="1100" spc="-5" dirty="0">
                <a:latin typeface="Calibri"/>
                <a:cs typeface="Calibri"/>
              </a:rPr>
              <a:t>sarroll</a:t>
            </a:r>
            <a:r>
              <a:rPr sz="1100" dirty="0">
                <a:latin typeface="Calibri"/>
                <a:cs typeface="Calibri"/>
              </a:rPr>
              <a:t>o L</a:t>
            </a:r>
            <a:r>
              <a:rPr sz="1100" spc="-5" dirty="0">
                <a:latin typeface="Calibri"/>
                <a:cs typeface="Calibri"/>
              </a:rPr>
              <a:t>a</a:t>
            </a:r>
            <a:r>
              <a:rPr sz="1100" dirty="0">
                <a:latin typeface="Calibri"/>
                <a:cs typeface="Calibri"/>
              </a:rPr>
              <a:t>s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co</a:t>
            </a:r>
            <a:r>
              <a:rPr sz="1100" spc="-5" dirty="0">
                <a:latin typeface="Calibri"/>
                <a:cs typeface="Calibri"/>
              </a:rPr>
              <a:t>n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radi</a:t>
            </a:r>
            <a:r>
              <a:rPr sz="1100" spc="-10" dirty="0">
                <a:latin typeface="Calibri"/>
                <a:cs typeface="Calibri"/>
              </a:rPr>
              <a:t>cc</a:t>
            </a:r>
            <a:r>
              <a:rPr sz="1100" spc="-5" dirty="0">
                <a:latin typeface="Calibri"/>
                <a:cs typeface="Calibri"/>
              </a:rPr>
              <a:t>i</a:t>
            </a:r>
            <a:r>
              <a:rPr sz="1100" spc="-10" dirty="0">
                <a:latin typeface="Calibri"/>
                <a:cs typeface="Calibri"/>
              </a:rPr>
              <a:t>o</a:t>
            </a:r>
            <a:r>
              <a:rPr sz="1100" spc="-5" dirty="0">
                <a:latin typeface="Calibri"/>
                <a:cs typeface="Calibri"/>
              </a:rPr>
              <a:t>n</a:t>
            </a:r>
            <a:r>
              <a:rPr sz="1100" spc="-10" dirty="0">
                <a:latin typeface="Calibri"/>
                <a:cs typeface="Calibri"/>
              </a:rPr>
              <a:t>es</a:t>
            </a:r>
            <a:r>
              <a:rPr sz="1100" spc="-5" dirty="0">
                <a:latin typeface="Calibri"/>
                <a:cs typeface="Calibri"/>
              </a:rPr>
              <a:t> d</a:t>
            </a:r>
            <a:r>
              <a:rPr sz="1100" spc="-10" dirty="0">
                <a:latin typeface="Calibri"/>
                <a:cs typeface="Calibri"/>
              </a:rPr>
              <a:t>el</a:t>
            </a:r>
            <a:endParaRPr sz="1100">
              <a:latin typeface="Calibri"/>
              <a:cs typeface="Calibri"/>
            </a:endParaRPr>
          </a:p>
          <a:p>
            <a:pPr marR="981651" algn="ctr">
              <a:lnSpc>
                <a:spcPts val="1300"/>
              </a:lnSpc>
            </a:pP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erri</a:t>
            </a:r>
            <a:r>
              <a:rPr sz="1100" spc="-10" dirty="0">
                <a:latin typeface="Calibri"/>
                <a:cs typeface="Calibri"/>
              </a:rPr>
              <a:t>to</a:t>
            </a:r>
            <a:r>
              <a:rPr sz="1100" spc="-5" dirty="0">
                <a:latin typeface="Calibri"/>
                <a:cs typeface="Calibri"/>
              </a:rPr>
              <a:t>ri</a:t>
            </a:r>
            <a:r>
              <a:rPr sz="1100" dirty="0">
                <a:latin typeface="Calibri"/>
                <a:cs typeface="Calibri"/>
              </a:rPr>
              <a:t>o</a:t>
            </a:r>
            <a:endParaRPr sz="1100">
              <a:latin typeface="Calibri"/>
              <a:cs typeface="Calibri"/>
            </a:endParaRPr>
          </a:p>
          <a:p>
            <a:pPr marR="12699" algn="r">
              <a:spcBef>
                <a:spcPts val="70"/>
              </a:spcBef>
            </a:pPr>
            <a:r>
              <a:rPr sz="1100" b="1" spc="-5" dirty="0">
                <a:latin typeface="Calibri"/>
                <a:cs typeface="Calibri"/>
              </a:rPr>
              <a:t>C</a:t>
            </a:r>
            <a:r>
              <a:rPr sz="1100" b="1" spc="-15" dirty="0">
                <a:latin typeface="Calibri"/>
                <a:cs typeface="Calibri"/>
              </a:rPr>
              <a:t>o</a:t>
            </a:r>
            <a:r>
              <a:rPr sz="1100" spc="-15" dirty="0">
                <a:latin typeface="Calibri"/>
                <a:cs typeface="Calibri"/>
              </a:rPr>
              <a:t>mu</a:t>
            </a:r>
            <a:r>
              <a:rPr sz="1100" spc="-5" dirty="0">
                <a:latin typeface="Calibri"/>
                <a:cs typeface="Calibri"/>
              </a:rPr>
              <a:t>ni</a:t>
            </a:r>
            <a:r>
              <a:rPr sz="1100" spc="-10" dirty="0">
                <a:latin typeface="Calibri"/>
                <a:cs typeface="Calibri"/>
              </a:rPr>
              <a:t>c</a:t>
            </a:r>
            <a:r>
              <a:rPr sz="1100" spc="-5" dirty="0">
                <a:latin typeface="Calibri"/>
                <a:cs typeface="Calibri"/>
              </a:rPr>
              <a:t>a</a:t>
            </a:r>
            <a:r>
              <a:rPr sz="1100" spc="-10" dirty="0">
                <a:latin typeface="Calibri"/>
                <a:cs typeface="Calibri"/>
              </a:rPr>
              <a:t>c</a:t>
            </a:r>
            <a:r>
              <a:rPr sz="1100" spc="-5" dirty="0">
                <a:latin typeface="Calibri"/>
                <a:cs typeface="Calibri"/>
              </a:rPr>
              <a:t>i</a:t>
            </a:r>
            <a:r>
              <a:rPr sz="1100" spc="-10" dirty="0">
                <a:latin typeface="Calibri"/>
                <a:cs typeface="Calibri"/>
              </a:rPr>
              <a:t>ó</a:t>
            </a:r>
            <a:r>
              <a:rPr sz="1100" dirty="0">
                <a:latin typeface="Calibri"/>
                <a:cs typeface="Calibri"/>
              </a:rPr>
              <a:t>n</a:t>
            </a:r>
            <a:endParaRPr sz="1100">
              <a:latin typeface="Calibri"/>
              <a:cs typeface="Calibri"/>
            </a:endParaRPr>
          </a:p>
          <a:p>
            <a:pPr>
              <a:lnSpc>
                <a:spcPts val="1300"/>
              </a:lnSpc>
              <a:spcBef>
                <a:spcPts val="19"/>
              </a:spcBef>
            </a:pPr>
            <a:endParaRPr sz="1300"/>
          </a:p>
          <a:p>
            <a:pPr marL="200648" marR="41907" indent="1540418">
              <a:lnSpc>
                <a:spcPct val="207600"/>
              </a:lnSpc>
            </a:pPr>
            <a:r>
              <a:rPr sz="1100" b="1" spc="5" dirty="0">
                <a:latin typeface="Calibri"/>
                <a:cs typeface="Calibri"/>
              </a:rPr>
              <a:t>O</a:t>
            </a:r>
            <a:r>
              <a:rPr sz="1100" b="1" spc="-5" dirty="0">
                <a:latin typeface="Calibri"/>
                <a:cs typeface="Calibri"/>
              </a:rPr>
              <a:t>r</a:t>
            </a:r>
            <a:r>
              <a:rPr sz="1100" b="1" dirty="0">
                <a:latin typeface="Calibri"/>
                <a:cs typeface="Calibri"/>
              </a:rPr>
              <a:t>g</a:t>
            </a:r>
            <a:r>
              <a:rPr sz="1100" spc="-5" dirty="0">
                <a:latin typeface="Calibri"/>
                <a:cs typeface="Calibri"/>
              </a:rPr>
              <a:t>ani</a:t>
            </a:r>
            <a:r>
              <a:rPr sz="1100" dirty="0">
                <a:latin typeface="Calibri"/>
                <a:cs typeface="Calibri"/>
              </a:rPr>
              <a:t>z</a:t>
            </a:r>
            <a:r>
              <a:rPr sz="1100" spc="-10" dirty="0">
                <a:latin typeface="Calibri"/>
                <a:cs typeface="Calibri"/>
              </a:rPr>
              <a:t>ació</a:t>
            </a:r>
            <a:r>
              <a:rPr sz="1100" dirty="0">
                <a:latin typeface="Calibri"/>
                <a:cs typeface="Calibri"/>
              </a:rPr>
              <a:t>n El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</a:t>
            </a:r>
            <a:r>
              <a:rPr sz="1100" spc="-5" dirty="0">
                <a:latin typeface="Calibri"/>
                <a:cs typeface="Calibri"/>
              </a:rPr>
              <a:t>a</a:t>
            </a:r>
            <a:r>
              <a:rPr sz="1100" spc="-10" dirty="0">
                <a:latin typeface="Calibri"/>
                <a:cs typeface="Calibri"/>
              </a:rPr>
              <a:t>o</a:t>
            </a:r>
            <a:r>
              <a:rPr sz="1100" dirty="0">
                <a:latin typeface="Calibri"/>
                <a:cs typeface="Calibri"/>
              </a:rPr>
              <a:t>s</a:t>
            </a:r>
            <a:r>
              <a:rPr sz="1100" spc="-5" dirty="0">
                <a:latin typeface="Calibri"/>
                <a:cs typeface="Calibri"/>
              </a:rPr>
              <a:t> d</a:t>
            </a:r>
            <a:r>
              <a:rPr sz="1100" spc="-10" dirty="0">
                <a:latin typeface="Calibri"/>
                <a:cs typeface="Calibri"/>
              </a:rPr>
              <a:t>el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erri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10" dirty="0">
                <a:latin typeface="Calibri"/>
                <a:cs typeface="Calibri"/>
              </a:rPr>
              <a:t>o</a:t>
            </a:r>
            <a:r>
              <a:rPr sz="1100" spc="-5" dirty="0">
                <a:latin typeface="Calibri"/>
                <a:cs typeface="Calibri"/>
              </a:rPr>
              <a:t>ri</a:t>
            </a:r>
            <a:r>
              <a:rPr sz="1100" dirty="0">
                <a:latin typeface="Calibri"/>
                <a:cs typeface="Calibri"/>
              </a:rPr>
              <a:t>o</a:t>
            </a:r>
            <a:endParaRPr sz="1100">
              <a:latin typeface="Calibri"/>
              <a:cs typeface="Calibri"/>
            </a:endParaRPr>
          </a:p>
          <a:p>
            <a:pPr marL="119373" marR="1101024" algn="ctr">
              <a:lnSpc>
                <a:spcPct val="107600"/>
              </a:lnSpc>
            </a:pPr>
            <a:r>
              <a:rPr sz="1100" dirty="0">
                <a:latin typeface="Calibri"/>
                <a:cs typeface="Calibri"/>
              </a:rPr>
              <a:t>L</a:t>
            </a:r>
            <a:r>
              <a:rPr sz="1100" spc="-5" dirty="0">
                <a:latin typeface="Calibri"/>
                <a:cs typeface="Calibri"/>
              </a:rPr>
              <a:t>a</a:t>
            </a:r>
            <a:r>
              <a:rPr sz="1100" dirty="0">
                <a:latin typeface="Calibri"/>
                <a:cs typeface="Calibri"/>
              </a:rPr>
              <a:t>s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</a:t>
            </a:r>
            <a:r>
              <a:rPr sz="1100" spc="-5" dirty="0">
                <a:latin typeface="Calibri"/>
                <a:cs typeface="Calibri"/>
              </a:rPr>
              <a:t>risi</a:t>
            </a:r>
            <a:r>
              <a:rPr sz="1100" dirty="0">
                <a:latin typeface="Calibri"/>
                <a:cs typeface="Calibri"/>
              </a:rPr>
              <a:t>s</a:t>
            </a:r>
            <a:r>
              <a:rPr sz="1100" spc="-5" dirty="0">
                <a:latin typeface="Calibri"/>
                <a:cs typeface="Calibri"/>
              </a:rPr>
              <a:t> d</a:t>
            </a:r>
            <a:r>
              <a:rPr sz="1100" spc="-10" dirty="0">
                <a:latin typeface="Calibri"/>
                <a:cs typeface="Calibri"/>
              </a:rPr>
              <a:t>el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erri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10" dirty="0">
                <a:latin typeface="Calibri"/>
                <a:cs typeface="Calibri"/>
              </a:rPr>
              <a:t>o</a:t>
            </a:r>
            <a:r>
              <a:rPr sz="1100" spc="-5" dirty="0">
                <a:latin typeface="Calibri"/>
                <a:cs typeface="Calibri"/>
              </a:rPr>
              <a:t>ri</a:t>
            </a:r>
            <a:r>
              <a:rPr sz="1100" dirty="0">
                <a:latin typeface="Calibri"/>
                <a:cs typeface="Calibri"/>
              </a:rPr>
              <a:t>o El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</a:t>
            </a:r>
            <a:r>
              <a:rPr sz="1100" spc="-5" dirty="0">
                <a:latin typeface="Calibri"/>
                <a:cs typeface="Calibri"/>
              </a:rPr>
              <a:t>a</a:t>
            </a:r>
            <a:r>
              <a:rPr sz="1100" spc="-15" dirty="0">
                <a:latin typeface="Calibri"/>
                <a:cs typeface="Calibri"/>
              </a:rPr>
              <a:t>m</a:t>
            </a:r>
            <a:r>
              <a:rPr sz="1100" spc="-5" dirty="0">
                <a:latin typeface="Calibri"/>
                <a:cs typeface="Calibri"/>
              </a:rPr>
              <a:t>bi</a:t>
            </a:r>
            <a:r>
              <a:rPr sz="1100" dirty="0">
                <a:latin typeface="Calibri"/>
                <a:cs typeface="Calibri"/>
              </a:rPr>
              <a:t>o</a:t>
            </a:r>
            <a:r>
              <a:rPr sz="1100" spc="-5" dirty="0">
                <a:latin typeface="Calibri"/>
                <a:cs typeface="Calibri"/>
              </a:rPr>
              <a:t> d</a:t>
            </a:r>
            <a:r>
              <a:rPr sz="1100" spc="-10" dirty="0">
                <a:latin typeface="Calibri"/>
                <a:cs typeface="Calibri"/>
              </a:rPr>
              <a:t>el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erri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10" dirty="0">
                <a:latin typeface="Calibri"/>
                <a:cs typeface="Calibri"/>
              </a:rPr>
              <a:t>o</a:t>
            </a:r>
            <a:r>
              <a:rPr sz="1100" spc="-5" dirty="0">
                <a:latin typeface="Calibri"/>
                <a:cs typeface="Calibri"/>
              </a:rPr>
              <a:t>ri</a:t>
            </a:r>
            <a:r>
              <a:rPr sz="1100" dirty="0">
                <a:latin typeface="Calibri"/>
                <a:cs typeface="Calibri"/>
              </a:rPr>
              <a:t>o</a:t>
            </a:r>
            <a:endParaRPr sz="1100">
              <a:latin typeface="Calibri"/>
              <a:cs typeface="Calibri"/>
            </a:endParaRPr>
          </a:p>
          <a:p>
            <a:pPr marR="981651" algn="ctr"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L</a:t>
            </a:r>
            <a:r>
              <a:rPr sz="1100" spc="-10" dirty="0">
                <a:latin typeface="Calibri"/>
                <a:cs typeface="Calibri"/>
              </a:rPr>
              <a:t>o</a:t>
            </a:r>
            <a:r>
              <a:rPr sz="1100" dirty="0">
                <a:latin typeface="Calibri"/>
                <a:cs typeface="Calibri"/>
              </a:rPr>
              <a:t>s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co</a:t>
            </a:r>
            <a:r>
              <a:rPr sz="1100" spc="-5" dirty="0">
                <a:latin typeface="Calibri"/>
                <a:cs typeface="Calibri"/>
              </a:rPr>
              <a:t>n</a:t>
            </a:r>
            <a:r>
              <a:rPr sz="1100" dirty="0">
                <a:latin typeface="Calibri"/>
                <a:cs typeface="Calibri"/>
              </a:rPr>
              <a:t>f</a:t>
            </a:r>
            <a:r>
              <a:rPr sz="1100" spc="-5" dirty="0">
                <a:latin typeface="Calibri"/>
                <a:cs typeface="Calibri"/>
              </a:rPr>
              <a:t>li</a:t>
            </a:r>
            <a:r>
              <a:rPr sz="1100" spc="-10" dirty="0">
                <a:latin typeface="Calibri"/>
                <a:cs typeface="Calibri"/>
              </a:rPr>
              <a:t>c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10" dirty="0">
                <a:latin typeface="Calibri"/>
                <a:cs typeface="Calibri"/>
              </a:rPr>
              <a:t>o</a:t>
            </a:r>
            <a:r>
              <a:rPr sz="1100" dirty="0">
                <a:latin typeface="Calibri"/>
                <a:cs typeface="Calibri"/>
              </a:rPr>
              <a:t>s</a:t>
            </a:r>
            <a:r>
              <a:rPr sz="1100" spc="-5" dirty="0">
                <a:latin typeface="Calibri"/>
                <a:cs typeface="Calibri"/>
              </a:rPr>
              <a:t> d</a:t>
            </a:r>
            <a:r>
              <a:rPr sz="1100" spc="-10" dirty="0">
                <a:latin typeface="Calibri"/>
                <a:cs typeface="Calibri"/>
              </a:rPr>
              <a:t>el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erri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10" dirty="0">
                <a:latin typeface="Calibri"/>
                <a:cs typeface="Calibri"/>
              </a:rPr>
              <a:t>o</a:t>
            </a:r>
            <a:r>
              <a:rPr sz="1100" spc="-5" dirty="0">
                <a:latin typeface="Calibri"/>
                <a:cs typeface="Calibri"/>
              </a:rPr>
              <a:t>ri</a:t>
            </a:r>
            <a:r>
              <a:rPr sz="1100" dirty="0">
                <a:latin typeface="Calibri"/>
                <a:cs typeface="Calibri"/>
              </a:rPr>
              <a:t>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36552" y="86134"/>
            <a:ext cx="6294755" cy="45465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04133" marR="12699" indent="-92070">
              <a:lnSpc>
                <a:spcPts val="1770"/>
              </a:lnSpc>
            </a:pPr>
            <a:r>
              <a:rPr sz="1500" spc="-15" dirty="0">
                <a:latin typeface="Times New Roman"/>
                <a:cs typeface="Times New Roman"/>
              </a:rPr>
              <a:t>Re</a:t>
            </a:r>
            <a:r>
              <a:rPr sz="1500" spc="-10" dirty="0">
                <a:latin typeface="Times New Roman"/>
                <a:cs typeface="Times New Roman"/>
              </a:rPr>
              <a:t>d</a:t>
            </a:r>
            <a:r>
              <a:rPr sz="1500" spc="-15" dirty="0">
                <a:latin typeface="Times New Roman"/>
                <a:cs typeface="Times New Roman"/>
              </a:rPr>
              <a:t>ac</a:t>
            </a:r>
            <a:r>
              <a:rPr sz="1500" spc="-10" dirty="0">
                <a:latin typeface="Times New Roman"/>
                <a:cs typeface="Times New Roman"/>
              </a:rPr>
              <a:t>ta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l</a:t>
            </a:r>
            <a:r>
              <a:rPr sz="1500" spc="-15" dirty="0">
                <a:latin typeface="Times New Roman"/>
                <a:cs typeface="Times New Roman"/>
              </a:rPr>
              <a:t>a</a:t>
            </a:r>
            <a:r>
              <a:rPr sz="1500" dirty="0">
                <a:latin typeface="Times New Roman"/>
                <a:cs typeface="Times New Roman"/>
              </a:rPr>
              <a:t>s </a:t>
            </a:r>
            <a:r>
              <a:rPr sz="1500" spc="-15" dirty="0">
                <a:latin typeface="Times New Roman"/>
                <a:cs typeface="Times New Roman"/>
              </a:rPr>
              <a:t>ac</a:t>
            </a:r>
            <a:r>
              <a:rPr sz="1500" spc="-10" dirty="0">
                <a:latin typeface="Times New Roman"/>
                <a:cs typeface="Times New Roman"/>
              </a:rPr>
              <a:t>tivid</a:t>
            </a:r>
            <a:r>
              <a:rPr sz="1500" spc="-15" dirty="0">
                <a:latin typeface="Times New Roman"/>
                <a:cs typeface="Times New Roman"/>
              </a:rPr>
              <a:t>a</a:t>
            </a:r>
            <a:r>
              <a:rPr sz="1500" spc="-10" dirty="0">
                <a:latin typeface="Times New Roman"/>
                <a:cs typeface="Times New Roman"/>
              </a:rPr>
              <a:t>d</a:t>
            </a:r>
            <a:r>
              <a:rPr sz="1500" spc="-15" dirty="0">
                <a:latin typeface="Times New Roman"/>
                <a:cs typeface="Times New Roman"/>
              </a:rPr>
              <a:t>e</a:t>
            </a:r>
            <a:r>
              <a:rPr sz="1500" dirty="0">
                <a:latin typeface="Times New Roman"/>
                <a:cs typeface="Times New Roman"/>
              </a:rPr>
              <a:t>s </a:t>
            </a:r>
            <a:r>
              <a:rPr sz="1500" spc="-10" dirty="0">
                <a:latin typeface="Times New Roman"/>
                <a:cs typeface="Times New Roman"/>
              </a:rPr>
              <a:t>que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c</a:t>
            </a:r>
            <a:r>
              <a:rPr sz="1500" spc="-10" dirty="0">
                <a:latin typeface="Times New Roman"/>
                <a:cs typeface="Times New Roman"/>
              </a:rPr>
              <a:t>odi</a:t>
            </a:r>
            <a:r>
              <a:rPr sz="1500" dirty="0">
                <a:latin typeface="Times New Roman"/>
                <a:cs typeface="Times New Roman"/>
              </a:rPr>
              <a:t>s</a:t>
            </a:r>
            <a:r>
              <a:rPr sz="1500" spc="-15" dirty="0">
                <a:latin typeface="Times New Roman"/>
                <a:cs typeface="Times New Roman"/>
              </a:rPr>
              <a:t>e</a:t>
            </a:r>
            <a:r>
              <a:rPr sz="1500" spc="-10" dirty="0">
                <a:latin typeface="Times New Roman"/>
                <a:cs typeface="Times New Roman"/>
              </a:rPr>
              <a:t>ñ</a:t>
            </a:r>
            <a:r>
              <a:rPr sz="1500" spc="-15" dirty="0">
                <a:latin typeface="Times New Roman"/>
                <a:cs typeface="Times New Roman"/>
              </a:rPr>
              <a:t>a</a:t>
            </a:r>
            <a:r>
              <a:rPr sz="1500" dirty="0">
                <a:latin typeface="Times New Roman"/>
                <a:cs typeface="Times New Roman"/>
              </a:rPr>
              <a:t>n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e</a:t>
            </a:r>
            <a:r>
              <a:rPr sz="1500" spc="-5" dirty="0">
                <a:latin typeface="Times New Roman"/>
                <a:cs typeface="Times New Roman"/>
              </a:rPr>
              <a:t>l </a:t>
            </a:r>
            <a:r>
              <a:rPr sz="1500" dirty="0">
                <a:latin typeface="Times New Roman"/>
                <a:cs typeface="Times New Roman"/>
              </a:rPr>
              <a:t>pr</a:t>
            </a:r>
            <a:r>
              <a:rPr sz="1500" spc="-10" dirty="0">
                <a:latin typeface="Times New Roman"/>
                <a:cs typeface="Times New Roman"/>
              </a:rPr>
              <a:t>oy</a:t>
            </a:r>
            <a:r>
              <a:rPr sz="1500" spc="-15" dirty="0">
                <a:latin typeface="Times New Roman"/>
                <a:cs typeface="Times New Roman"/>
              </a:rPr>
              <a:t>ec</a:t>
            </a:r>
            <a:r>
              <a:rPr sz="1500" spc="-10" dirty="0">
                <a:latin typeface="Times New Roman"/>
                <a:cs typeface="Times New Roman"/>
              </a:rPr>
              <a:t>t</a:t>
            </a:r>
            <a:r>
              <a:rPr sz="1500" dirty="0">
                <a:latin typeface="Times New Roman"/>
                <a:cs typeface="Times New Roman"/>
              </a:rPr>
              <a:t>o </a:t>
            </a:r>
            <a:r>
              <a:rPr sz="1500" spc="-10" dirty="0">
                <a:latin typeface="Times New Roman"/>
                <a:cs typeface="Times New Roman"/>
              </a:rPr>
              <a:t>d</a:t>
            </a:r>
            <a:r>
              <a:rPr sz="1500" spc="-15" dirty="0">
                <a:latin typeface="Times New Roman"/>
                <a:cs typeface="Times New Roman"/>
              </a:rPr>
              <a:t>e</a:t>
            </a:r>
            <a:r>
              <a:rPr sz="1500" spc="-5" dirty="0">
                <a:latin typeface="Times New Roman"/>
                <a:cs typeface="Times New Roman"/>
              </a:rPr>
              <a:t>l </a:t>
            </a:r>
            <a:r>
              <a:rPr sz="1500" spc="-155" dirty="0">
                <a:latin typeface="Times New Roman"/>
                <a:cs typeface="Times New Roman"/>
              </a:rPr>
              <a:t>L</a:t>
            </a:r>
            <a:r>
              <a:rPr sz="1500" spc="-15" dirty="0">
                <a:latin typeface="Times New Roman"/>
                <a:cs typeface="Times New Roman"/>
              </a:rPr>
              <a:t>T</a:t>
            </a:r>
            <a:r>
              <a:rPr sz="1500" dirty="0">
                <a:latin typeface="Times New Roman"/>
                <a:cs typeface="Times New Roman"/>
              </a:rPr>
              <a:t>G s</a:t>
            </a:r>
            <a:r>
              <a:rPr sz="1500" spc="-15" dirty="0">
                <a:latin typeface="Times New Roman"/>
                <a:cs typeface="Times New Roman"/>
              </a:rPr>
              <a:t>e</a:t>
            </a:r>
            <a:r>
              <a:rPr sz="1500" spc="-10" dirty="0">
                <a:latin typeface="Times New Roman"/>
                <a:cs typeface="Times New Roman"/>
              </a:rPr>
              <a:t>l</a:t>
            </a:r>
            <a:r>
              <a:rPr sz="1500" spc="-15" dirty="0">
                <a:latin typeface="Times New Roman"/>
                <a:cs typeface="Times New Roman"/>
              </a:rPr>
              <a:t>ecc</a:t>
            </a:r>
            <a:r>
              <a:rPr sz="1500" spc="-10" dirty="0">
                <a:latin typeface="Times New Roman"/>
                <a:cs typeface="Times New Roman"/>
              </a:rPr>
              <a:t>ion</a:t>
            </a:r>
            <a:r>
              <a:rPr sz="1500" spc="-15" dirty="0">
                <a:latin typeface="Times New Roman"/>
                <a:cs typeface="Times New Roman"/>
              </a:rPr>
              <a:t>a</a:t>
            </a:r>
            <a:r>
              <a:rPr sz="1500" dirty="0">
                <a:latin typeface="Times New Roman"/>
                <a:cs typeface="Times New Roman"/>
              </a:rPr>
              <a:t>do s</a:t>
            </a:r>
            <a:r>
              <a:rPr sz="1500" spc="-15" dirty="0">
                <a:latin typeface="Times New Roman"/>
                <a:cs typeface="Times New Roman"/>
              </a:rPr>
              <a:t>e</a:t>
            </a:r>
            <a:r>
              <a:rPr sz="1500" dirty="0">
                <a:latin typeface="Times New Roman"/>
                <a:cs typeface="Times New Roman"/>
              </a:rPr>
              <a:t>gún </a:t>
            </a:r>
            <a:r>
              <a:rPr sz="1500" spc="-10" dirty="0">
                <a:latin typeface="Times New Roman"/>
                <a:cs typeface="Times New Roman"/>
              </a:rPr>
              <a:t>t</a:t>
            </a:r>
            <a:r>
              <a:rPr sz="1500" dirty="0">
                <a:latin typeface="Times New Roman"/>
                <a:cs typeface="Times New Roman"/>
              </a:rPr>
              <a:t>us </a:t>
            </a:r>
            <a:r>
              <a:rPr sz="1500" spc="-15" dirty="0">
                <a:latin typeface="Times New Roman"/>
                <a:cs typeface="Times New Roman"/>
              </a:rPr>
              <a:t>C</a:t>
            </a:r>
            <a:r>
              <a:rPr sz="1500" spc="-10" dirty="0">
                <a:latin typeface="Times New Roman"/>
                <a:cs typeface="Times New Roman"/>
              </a:rPr>
              <a:t>ont</a:t>
            </a:r>
            <a:r>
              <a:rPr sz="1500" spc="-15" dirty="0">
                <a:latin typeface="Times New Roman"/>
                <a:cs typeface="Times New Roman"/>
              </a:rPr>
              <a:t>e</a:t>
            </a:r>
            <a:r>
              <a:rPr sz="1500" spc="-10" dirty="0">
                <a:latin typeface="Times New Roman"/>
                <a:cs typeface="Times New Roman"/>
              </a:rPr>
              <a:t>ni</a:t>
            </a:r>
            <a:r>
              <a:rPr sz="1500" dirty="0">
                <a:latin typeface="Times New Roman"/>
                <a:cs typeface="Times New Roman"/>
              </a:rPr>
              <a:t>dos, PDA</a:t>
            </a:r>
            <a:r>
              <a:rPr sz="1500" spc="-8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y </a:t>
            </a:r>
            <a:r>
              <a:rPr sz="1500" spc="-10" dirty="0">
                <a:latin typeface="Times New Roman"/>
                <a:cs typeface="Times New Roman"/>
              </a:rPr>
              <a:t>l</a:t>
            </a:r>
            <a:r>
              <a:rPr sz="1500" spc="-15" dirty="0">
                <a:latin typeface="Times New Roman"/>
                <a:cs typeface="Times New Roman"/>
              </a:rPr>
              <a:t>ec</a:t>
            </a:r>
            <a:r>
              <a:rPr sz="1500" spc="-10" dirty="0">
                <a:latin typeface="Times New Roman"/>
                <a:cs typeface="Times New Roman"/>
              </a:rPr>
              <a:t>t</a:t>
            </a:r>
            <a:r>
              <a:rPr sz="1500" dirty="0">
                <a:latin typeface="Times New Roman"/>
                <a:cs typeface="Times New Roman"/>
              </a:rPr>
              <a:t>ur</a:t>
            </a:r>
            <a:r>
              <a:rPr sz="1500" spc="-10" dirty="0">
                <a:latin typeface="Times New Roman"/>
                <a:cs typeface="Times New Roman"/>
              </a:rPr>
              <a:t>a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de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la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r</a:t>
            </a:r>
            <a:r>
              <a:rPr sz="1500" spc="-15" dirty="0">
                <a:latin typeface="Times New Roman"/>
                <a:cs typeface="Times New Roman"/>
              </a:rPr>
              <a:t>ea</a:t>
            </a:r>
            <a:r>
              <a:rPr sz="1500" spc="-10" dirty="0">
                <a:latin typeface="Times New Roman"/>
                <a:cs typeface="Times New Roman"/>
              </a:rPr>
              <a:t>lid</a:t>
            </a:r>
            <a:r>
              <a:rPr sz="1500" spc="-15" dirty="0">
                <a:latin typeface="Times New Roman"/>
                <a:cs typeface="Times New Roman"/>
              </a:rPr>
              <a:t>a</a:t>
            </a:r>
            <a:r>
              <a:rPr sz="1500" dirty="0">
                <a:latin typeface="Times New Roman"/>
                <a:cs typeface="Times New Roman"/>
              </a:rPr>
              <a:t>d, </a:t>
            </a:r>
            <a:r>
              <a:rPr sz="1500" spc="-10" dirty="0">
                <a:latin typeface="Times New Roman"/>
                <a:cs typeface="Times New Roman"/>
              </a:rPr>
              <a:t>pl</a:t>
            </a:r>
            <a:r>
              <a:rPr sz="1500" spc="-15" dirty="0">
                <a:latin typeface="Times New Roman"/>
                <a:cs typeface="Times New Roman"/>
              </a:rPr>
              <a:t>a</a:t>
            </a:r>
            <a:r>
              <a:rPr sz="1500" spc="-10" dirty="0">
                <a:latin typeface="Times New Roman"/>
                <a:cs typeface="Times New Roman"/>
              </a:rPr>
              <a:t>nt</a:t>
            </a:r>
            <a:r>
              <a:rPr sz="1500" spc="-15" dirty="0">
                <a:latin typeface="Times New Roman"/>
                <a:cs typeface="Times New Roman"/>
              </a:rPr>
              <a:t>ea</a:t>
            </a:r>
            <a:r>
              <a:rPr sz="1500" dirty="0">
                <a:latin typeface="Times New Roman"/>
                <a:cs typeface="Times New Roman"/>
              </a:rPr>
              <a:t>dos </a:t>
            </a:r>
            <a:r>
              <a:rPr sz="1500" spc="-15" dirty="0">
                <a:latin typeface="Times New Roman"/>
                <a:cs typeface="Times New Roman"/>
              </a:rPr>
              <a:t>e</a:t>
            </a:r>
            <a:r>
              <a:rPr sz="1500" dirty="0">
                <a:latin typeface="Times New Roman"/>
                <a:cs typeface="Times New Roman"/>
              </a:rPr>
              <a:t>n </a:t>
            </a:r>
            <a:r>
              <a:rPr sz="1500" spc="-10" dirty="0">
                <a:latin typeface="Times New Roman"/>
                <a:cs typeface="Times New Roman"/>
              </a:rPr>
              <a:t>l</a:t>
            </a:r>
            <a:r>
              <a:rPr sz="1500" dirty="0">
                <a:latin typeface="Times New Roman"/>
                <a:cs typeface="Times New Roman"/>
              </a:rPr>
              <a:t>os M</a:t>
            </a:r>
            <a:r>
              <a:rPr sz="1500" spc="-10" dirty="0">
                <a:latin typeface="Times New Roman"/>
                <a:cs typeface="Times New Roman"/>
              </a:rPr>
              <a:t>ódul</a:t>
            </a:r>
            <a:r>
              <a:rPr sz="1500" dirty="0">
                <a:latin typeface="Times New Roman"/>
                <a:cs typeface="Times New Roman"/>
              </a:rPr>
              <a:t>os </a:t>
            </a:r>
            <a:r>
              <a:rPr sz="1500" spc="-15" dirty="0">
                <a:latin typeface="Times New Roman"/>
                <a:cs typeface="Times New Roman"/>
              </a:rPr>
              <a:t>a</a:t>
            </a:r>
            <a:r>
              <a:rPr sz="1500" spc="-10" dirty="0">
                <a:latin typeface="Times New Roman"/>
                <a:cs typeface="Times New Roman"/>
              </a:rPr>
              <a:t>nt</a:t>
            </a:r>
            <a:r>
              <a:rPr sz="1500" spc="-15" dirty="0">
                <a:latin typeface="Times New Roman"/>
                <a:cs typeface="Times New Roman"/>
              </a:rPr>
              <a:t>e</a:t>
            </a:r>
            <a:r>
              <a:rPr sz="1500" dirty="0">
                <a:latin typeface="Times New Roman"/>
                <a:cs typeface="Times New Roman"/>
              </a:rPr>
              <a:t>r</a:t>
            </a:r>
            <a:r>
              <a:rPr sz="1500" spc="-10" dirty="0">
                <a:latin typeface="Times New Roman"/>
                <a:cs typeface="Times New Roman"/>
              </a:rPr>
              <a:t>i</a:t>
            </a:r>
            <a:r>
              <a:rPr sz="1500" dirty="0">
                <a:latin typeface="Times New Roman"/>
                <a:cs typeface="Times New Roman"/>
              </a:rPr>
              <a:t>or</a:t>
            </a:r>
            <a:r>
              <a:rPr sz="1500" spc="-15" dirty="0">
                <a:latin typeface="Times New Roman"/>
                <a:cs typeface="Times New Roman"/>
              </a:rPr>
              <a:t>e</a:t>
            </a:r>
            <a:r>
              <a:rPr sz="1500" dirty="0">
                <a:latin typeface="Times New Roman"/>
                <a:cs typeface="Times New Roman"/>
              </a:rPr>
              <a:t>s.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109665" y="607059"/>
            <a:ext cx="6635908" cy="0"/>
          </a:xfrm>
          <a:custGeom>
            <a:avLst/>
            <a:gdLst/>
            <a:ahLst/>
            <a:cxnLst/>
            <a:rect l="l" t="t" r="r" b="b"/>
            <a:pathLst>
              <a:path w="6635908">
                <a:moveTo>
                  <a:pt x="0" y="0"/>
                </a:moveTo>
                <a:lnTo>
                  <a:pt x="6635908" y="0"/>
                </a:lnTo>
              </a:path>
            </a:pathLst>
          </a:custGeom>
          <a:ln w="19050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18929" y="39369"/>
            <a:ext cx="0" cy="558800"/>
          </a:xfrm>
          <a:custGeom>
            <a:avLst/>
            <a:gdLst/>
            <a:ahLst/>
            <a:cxnLst/>
            <a:rect l="l" t="t" r="r" b="b"/>
            <a:pathLst>
              <a:path h="558800">
                <a:moveTo>
                  <a:pt x="0" y="0"/>
                </a:moveTo>
                <a:lnTo>
                  <a:pt x="0" y="558800"/>
                </a:lnTo>
              </a:path>
            </a:pathLst>
          </a:custGeom>
          <a:ln w="19797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09665" y="29844"/>
            <a:ext cx="6635908" cy="0"/>
          </a:xfrm>
          <a:custGeom>
            <a:avLst/>
            <a:gdLst/>
            <a:ahLst/>
            <a:cxnLst/>
            <a:rect l="l" t="t" r="r" b="b"/>
            <a:pathLst>
              <a:path w="6635908">
                <a:moveTo>
                  <a:pt x="0" y="0"/>
                </a:moveTo>
                <a:lnTo>
                  <a:pt x="6635908" y="0"/>
                </a:lnTo>
              </a:path>
            </a:pathLst>
          </a:custGeom>
          <a:ln w="20320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736310" y="38773"/>
            <a:ext cx="0" cy="558777"/>
          </a:xfrm>
          <a:custGeom>
            <a:avLst/>
            <a:gdLst/>
            <a:ahLst/>
            <a:cxnLst/>
            <a:rect l="l" t="t" r="r" b="b"/>
            <a:pathLst>
              <a:path h="558777">
                <a:moveTo>
                  <a:pt x="0" y="0"/>
                </a:moveTo>
                <a:lnTo>
                  <a:pt x="0" y="558777"/>
                </a:lnTo>
              </a:path>
            </a:pathLst>
          </a:custGeom>
          <a:ln w="19798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09665" y="20245"/>
            <a:ext cx="6635908" cy="595833"/>
          </a:xfrm>
          <a:custGeom>
            <a:avLst/>
            <a:gdLst/>
            <a:ahLst/>
            <a:cxnLst/>
            <a:rect l="l" t="t" r="r" b="b"/>
            <a:pathLst>
              <a:path w="6635908" h="595833">
                <a:moveTo>
                  <a:pt x="0" y="0"/>
                </a:moveTo>
                <a:lnTo>
                  <a:pt x="6635908" y="0"/>
                </a:lnTo>
                <a:lnTo>
                  <a:pt x="6635908" y="595833"/>
                </a:lnTo>
                <a:lnTo>
                  <a:pt x="0" y="595833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28195" y="38771"/>
            <a:ext cx="6598853" cy="558778"/>
          </a:xfrm>
          <a:custGeom>
            <a:avLst/>
            <a:gdLst/>
            <a:ahLst/>
            <a:cxnLst/>
            <a:rect l="l" t="t" r="r" b="b"/>
            <a:pathLst>
              <a:path w="6598853" h="558778">
                <a:moveTo>
                  <a:pt x="0" y="0"/>
                </a:moveTo>
                <a:lnTo>
                  <a:pt x="0" y="558778"/>
                </a:lnTo>
                <a:lnTo>
                  <a:pt x="6598853" y="558778"/>
                </a:lnTo>
                <a:lnTo>
                  <a:pt x="6598853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7283" y="4096044"/>
            <a:ext cx="6219825" cy="288983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4764" marR="5116523" algn="just"/>
            <a:r>
              <a:rPr sz="900" b="1" spc="-10" dirty="0">
                <a:solidFill>
                  <a:srgbClr val="1E5B4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Bi</a:t>
            </a:r>
            <a:r>
              <a:rPr sz="900" b="1" spc="-15" dirty="0">
                <a:solidFill>
                  <a:srgbClr val="1E5B4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</a:t>
            </a:r>
            <a:r>
              <a:rPr sz="900" b="1" spc="-10" dirty="0">
                <a:solidFill>
                  <a:srgbClr val="1E5B4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li</a:t>
            </a:r>
            <a:r>
              <a:rPr sz="900" b="1" spc="-20" dirty="0">
                <a:solidFill>
                  <a:srgbClr val="1E5B4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900" b="1" spc="-5" dirty="0">
                <a:solidFill>
                  <a:srgbClr val="1E5B4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g</a:t>
            </a:r>
            <a:r>
              <a:rPr sz="900" b="1" spc="-40" dirty="0">
                <a:solidFill>
                  <a:srgbClr val="1E5B4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b="1" spc="-20" dirty="0">
                <a:solidFill>
                  <a:srgbClr val="1E5B4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900" b="1" spc="5" dirty="0">
                <a:solidFill>
                  <a:srgbClr val="1E5B4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</a:t>
            </a:r>
            <a:r>
              <a:rPr sz="900" b="1" spc="-10" dirty="0">
                <a:solidFill>
                  <a:srgbClr val="1E5B4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ía</a:t>
            </a:r>
            <a:endParaRPr sz="9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>
              <a:lnSpc>
                <a:spcPts val="500"/>
              </a:lnSpc>
              <a:spcBef>
                <a:spcPts val="26"/>
              </a:spcBef>
            </a:pPr>
            <a:endParaRPr sz="9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>
              <a:lnSpc>
                <a:spcPts val="1000"/>
              </a:lnSpc>
            </a:pPr>
            <a:endParaRPr sz="9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12699" marR="12699" algn="just">
              <a:lnSpc>
                <a:spcPct val="100099"/>
              </a:lnSpc>
            </a:pP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9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</a:t>
            </a:r>
            <a:r>
              <a:rPr sz="900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900" spc="5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 </a:t>
            </a:r>
            <a:r>
              <a:rPr sz="900" spc="-15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0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</a:t>
            </a:r>
            <a:r>
              <a:rPr sz="900" spc="-3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</a:t>
            </a:r>
            <a:r>
              <a:rPr sz="9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  </a:t>
            </a:r>
            <a:r>
              <a:rPr sz="900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Y  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</a:t>
            </a:r>
            <a:r>
              <a:rPr sz="900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  </a:t>
            </a:r>
            <a:r>
              <a:rPr sz="900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SHO</a:t>
            </a:r>
            <a:r>
              <a:rPr sz="900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 </a:t>
            </a:r>
            <a:r>
              <a:rPr sz="900" spc="-15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Mi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ed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  </a:t>
            </a:r>
            <a:r>
              <a:rPr sz="900" i="1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y  </a:t>
            </a:r>
            <a:r>
              <a:rPr sz="900" i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sad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í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</a:t>
            </a:r>
            <a:r>
              <a:rPr sz="900" spc="16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La  </a:t>
            </a:r>
            <a:r>
              <a:rPr sz="900" i="1" spc="-3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oti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an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da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  </a:t>
            </a:r>
            <a:r>
              <a:rPr sz="900" i="1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el  </a:t>
            </a:r>
            <a:r>
              <a:rPr sz="900" i="1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900" i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900" i="1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nt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  </a:t>
            </a:r>
            <a:r>
              <a:rPr sz="900" i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qu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  </a:t>
            </a:r>
            <a:r>
              <a:rPr sz="900" i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se</a:t>
            </a:r>
            <a:r>
              <a:rPr sz="900" i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a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ri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esg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  </a:t>
            </a:r>
            <a:r>
              <a:rPr sz="900" i="1" spc="-13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  </a:t>
            </a:r>
            <a:r>
              <a:rPr sz="900" i="1" spc="-13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cti</a:t>
            </a:r>
            <a:r>
              <a:rPr sz="900" i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900" i="1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  </a:t>
            </a:r>
            <a:r>
              <a:rPr sz="900" i="1" spc="-1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un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  </a:t>
            </a:r>
            <a:r>
              <a:rPr sz="900" i="1" spc="-13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edagog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ía  </a:t>
            </a:r>
            <a:r>
              <a:rPr sz="900" i="1" spc="-13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tr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ans</a:t>
            </a:r>
            <a:r>
              <a:rPr sz="900" i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orm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ad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or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</a:t>
            </a:r>
            <a:r>
              <a:rPr sz="900" spc="8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</a:t>
            </a:r>
            <a:r>
              <a:rPr sz="900" spc="-3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é</a:t>
            </a:r>
            <a:r>
              <a:rPr sz="9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x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</a:t>
            </a:r>
            <a:r>
              <a:rPr sz="9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900" spc="5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: </a:t>
            </a:r>
            <a:r>
              <a:rPr sz="900" spc="8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SEP</a:t>
            </a:r>
            <a:r>
              <a:rPr sz="900" spc="5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sz="900" spc="8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Si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glo  </a:t>
            </a:r>
            <a:r>
              <a:rPr sz="900" spc="-1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XXI  </a:t>
            </a:r>
            <a:r>
              <a:rPr sz="900" spc="-13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di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9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</a:t>
            </a:r>
            <a:r>
              <a:rPr sz="900" spc="5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</a:t>
            </a:r>
            <a:r>
              <a:rPr sz="900" spc="6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202</a:t>
            </a:r>
            <a:r>
              <a:rPr sz="9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4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</a:t>
            </a:r>
            <a:r>
              <a:rPr sz="900" spc="-114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Im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</a:t>
            </a:r>
            <a:r>
              <a:rPr sz="900" spc="-3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eso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</a:p>
          <a:p>
            <a:pPr>
              <a:lnSpc>
                <a:spcPts val="550"/>
              </a:lnSpc>
              <a:spcBef>
                <a:spcPts val="23"/>
              </a:spcBef>
            </a:pPr>
            <a:endParaRPr sz="9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>
              <a:lnSpc>
                <a:spcPts val="1000"/>
              </a:lnSpc>
            </a:pPr>
            <a:endParaRPr sz="9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12699" marR="12699" algn="just"/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9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</a:t>
            </a:r>
            <a:r>
              <a:rPr sz="900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900" spc="5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sz="900" spc="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0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</a:t>
            </a:r>
            <a:r>
              <a:rPr sz="900" spc="-3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</a:t>
            </a:r>
            <a:r>
              <a:rPr sz="9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O. </a:t>
            </a:r>
            <a:r>
              <a:rPr sz="900" spc="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3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dagog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ía  </a:t>
            </a:r>
            <a:r>
              <a:rPr sz="900" i="1" spc="-1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  </a:t>
            </a:r>
            <a:r>
              <a:rPr sz="900" i="1" spc="-10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la  </a:t>
            </a:r>
            <a:r>
              <a:rPr sz="900" i="1" spc="-114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au</a:t>
            </a:r>
            <a:r>
              <a:rPr sz="900" i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om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í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</a:t>
            </a:r>
            <a:r>
              <a:rPr sz="900" spc="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</a:t>
            </a:r>
            <a:r>
              <a:rPr sz="900" spc="-3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é</a:t>
            </a:r>
            <a:r>
              <a:rPr sz="9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x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</a:t>
            </a:r>
            <a:r>
              <a:rPr sz="9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900" spc="5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: </a:t>
            </a:r>
            <a:r>
              <a:rPr sz="900" spc="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SEP</a:t>
            </a:r>
            <a:r>
              <a:rPr sz="900" spc="5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sz="900" spc="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Si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glo  </a:t>
            </a:r>
            <a:r>
              <a:rPr sz="900" spc="-10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XXI  </a:t>
            </a:r>
            <a:r>
              <a:rPr sz="900" spc="-1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di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9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</a:t>
            </a:r>
            <a:r>
              <a:rPr sz="900" spc="5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sz="900" spc="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202</a:t>
            </a:r>
            <a:r>
              <a:rPr sz="9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4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</a:p>
          <a:p>
            <a:pPr marL="12699" marR="5614968" algn="just">
              <a:lnSpc>
                <a:spcPts val="1535"/>
              </a:lnSpc>
            </a:pP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Im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</a:t>
            </a:r>
            <a:r>
              <a:rPr sz="900" spc="-3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eso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</a:p>
          <a:p>
            <a:pPr>
              <a:lnSpc>
                <a:spcPts val="600"/>
              </a:lnSpc>
              <a:spcBef>
                <a:spcPts val="17"/>
              </a:spcBef>
            </a:pPr>
            <a:endParaRPr sz="9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>
              <a:lnSpc>
                <a:spcPts val="1000"/>
              </a:lnSpc>
            </a:pPr>
            <a:endParaRPr sz="9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12699" marR="12699" algn="just">
              <a:lnSpc>
                <a:spcPts val="1570"/>
              </a:lnSpc>
            </a:pP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900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900" spc="-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900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ÍA  </a:t>
            </a:r>
            <a:r>
              <a:rPr sz="900" spc="-10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DE  </a:t>
            </a:r>
            <a:r>
              <a:rPr sz="900" spc="-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9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</a:t>
            </a:r>
            <a:r>
              <a:rPr sz="900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9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CI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Ó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  </a:t>
            </a:r>
            <a:r>
              <a:rPr sz="900" spc="-10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PÚ</a:t>
            </a:r>
            <a:r>
              <a:rPr sz="9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IC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</a:t>
            </a:r>
            <a:r>
              <a:rPr sz="900" spc="10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Pl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  </a:t>
            </a:r>
            <a:r>
              <a:rPr sz="900" i="1" spc="-1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  </a:t>
            </a:r>
            <a:r>
              <a:rPr sz="900" i="1" spc="-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900" i="1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ud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io  </a:t>
            </a:r>
            <a:r>
              <a:rPr sz="900" i="1" spc="-1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pa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ra  </a:t>
            </a:r>
            <a:r>
              <a:rPr sz="900" i="1" spc="-1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la  </a:t>
            </a:r>
            <a:r>
              <a:rPr sz="900" i="1" spc="-1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du</a:t>
            </a:r>
            <a:r>
              <a:rPr sz="900" i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ó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  </a:t>
            </a:r>
            <a:r>
              <a:rPr sz="900" i="1" spc="-1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ees</a:t>
            </a:r>
            <a:r>
              <a:rPr sz="900" i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spc="4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</a:t>
            </a:r>
            <a:r>
              <a:rPr sz="900" spc="4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ri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ria   </a:t>
            </a:r>
            <a:r>
              <a:rPr sz="900" i="1" spc="-9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y   </a:t>
            </a:r>
            <a:r>
              <a:rPr sz="900" i="1" spc="-8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unda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ria   </a:t>
            </a:r>
            <a:r>
              <a:rPr sz="900" i="1" spc="-9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4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202</a:t>
            </a:r>
            <a:r>
              <a:rPr sz="900" spc="-4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2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 </a:t>
            </a:r>
            <a:r>
              <a:rPr sz="900" spc="7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</a:t>
            </a:r>
            <a:r>
              <a:rPr sz="900" spc="-3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é</a:t>
            </a:r>
            <a:r>
              <a:rPr sz="9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x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</a:t>
            </a:r>
            <a:r>
              <a:rPr sz="9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900" spc="5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:  </a:t>
            </a:r>
            <a:r>
              <a:rPr sz="900" spc="7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Di</a:t>
            </a:r>
            <a:r>
              <a:rPr sz="9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ección   </a:t>
            </a:r>
            <a:r>
              <a:rPr sz="900" spc="-8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   </a:t>
            </a:r>
            <a:r>
              <a:rPr sz="900" spc="-8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Desar</a:t>
            </a:r>
            <a:r>
              <a:rPr sz="900" spc="-3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ollo   </a:t>
            </a:r>
            <a:r>
              <a:rPr sz="900" spc="-8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rr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cular</a:t>
            </a:r>
            <a:r>
              <a:rPr sz="900" spc="5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 </a:t>
            </a:r>
            <a:r>
              <a:rPr sz="900" spc="7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202</a:t>
            </a:r>
            <a:r>
              <a:rPr sz="9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2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Im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</a:t>
            </a:r>
            <a:r>
              <a:rPr sz="900" spc="-3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eso</a:t>
            </a:r>
            <a:endParaRPr sz="9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12699" marR="12699" algn="just">
              <a:lnSpc>
                <a:spcPts val="1490"/>
              </a:lnSpc>
            </a:pP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----------------------------------------------------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-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</a:t>
            </a:r>
            <a:r>
              <a:rPr sz="900" spc="1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Li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bro  </a:t>
            </a:r>
            <a:r>
              <a:rPr sz="900" i="1" spc="-6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  </a:t>
            </a:r>
            <a:r>
              <a:rPr sz="900" i="1" spc="-6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</a:t>
            </a:r>
            <a:r>
              <a:rPr sz="900" i="1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900" i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900" i="1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as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</a:t>
            </a:r>
            <a:r>
              <a:rPr sz="900" spc="1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ase  </a:t>
            </a:r>
            <a:r>
              <a:rPr sz="900" i="1" spc="-5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4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6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</a:t>
            </a:r>
            <a:r>
              <a:rPr sz="900" spc="15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</a:t>
            </a:r>
            <a:r>
              <a:rPr sz="900" spc="-3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é</a:t>
            </a:r>
            <a:r>
              <a:rPr sz="9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x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</a:t>
            </a:r>
            <a:r>
              <a:rPr sz="9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900" spc="5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: </a:t>
            </a:r>
            <a:r>
              <a:rPr sz="900" spc="14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Di</a:t>
            </a:r>
            <a:r>
              <a:rPr sz="9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ección</a:t>
            </a:r>
            <a:endParaRPr sz="9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12699" marR="2664300" algn="just">
              <a:lnSpc>
                <a:spcPts val="1555"/>
              </a:lnSpc>
            </a:pP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Gene</a:t>
            </a:r>
            <a:r>
              <a:rPr sz="900" spc="-3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al </a:t>
            </a:r>
            <a:r>
              <a:rPr sz="9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 </a:t>
            </a:r>
            <a:r>
              <a:rPr sz="9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</a:t>
            </a:r>
            <a:r>
              <a:rPr sz="900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at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er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ial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 </a:t>
            </a:r>
            <a:r>
              <a:rPr sz="9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du</a:t>
            </a:r>
            <a:r>
              <a:rPr sz="900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9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ti</a:t>
            </a:r>
            <a:r>
              <a:rPr sz="9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v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900" spc="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</a:t>
            </a:r>
            <a:r>
              <a:rPr sz="900" spc="5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sz="900" spc="-114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202</a:t>
            </a:r>
            <a:r>
              <a:rPr sz="9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4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</a:t>
            </a:r>
            <a:r>
              <a:rPr sz="900" spc="-114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Im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</a:t>
            </a:r>
            <a:r>
              <a:rPr sz="900" spc="-3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eso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</a:p>
          <a:p>
            <a:pPr>
              <a:lnSpc>
                <a:spcPts val="600"/>
              </a:lnSpc>
              <a:spcBef>
                <a:spcPts val="17"/>
              </a:spcBef>
            </a:pPr>
            <a:endParaRPr sz="9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>
              <a:lnSpc>
                <a:spcPts val="1000"/>
              </a:lnSpc>
            </a:pPr>
            <a:endParaRPr sz="9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12699" marR="12699" algn="just">
              <a:lnSpc>
                <a:spcPts val="1570"/>
              </a:lnSpc>
            </a:pP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GI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MEN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  </a:t>
            </a:r>
            <a:r>
              <a:rPr sz="900" spc="-9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CR</a:t>
            </a:r>
            <a:r>
              <a:rPr sz="9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IS</a:t>
            </a:r>
            <a:r>
              <a:rPr sz="900" spc="-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ÁN</a:t>
            </a:r>
            <a:r>
              <a:rPr sz="900" spc="5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sz="900" spc="1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JOSÉ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</a:t>
            </a:r>
            <a:r>
              <a:rPr sz="900" spc="1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17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“La  </a:t>
            </a:r>
            <a:r>
              <a:rPr sz="900" spc="-9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900" spc="-3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v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al</a:t>
            </a:r>
            <a:r>
              <a:rPr sz="900" spc="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ción  </a:t>
            </a:r>
            <a:r>
              <a:rPr sz="900" spc="-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900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  </a:t>
            </a:r>
            <a:r>
              <a:rPr sz="900" spc="-9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</a:t>
            </a:r>
            <a:r>
              <a:rPr sz="900" spc="-3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á</a:t>
            </a:r>
            <a:r>
              <a:rPr sz="9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cti</a:t>
            </a:r>
            <a:r>
              <a:rPr sz="9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  </a:t>
            </a:r>
            <a:r>
              <a:rPr sz="900" spc="-9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cr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í</a:t>
            </a:r>
            <a:r>
              <a:rPr sz="9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ti</a:t>
            </a:r>
            <a:r>
              <a:rPr sz="900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900" spc="17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” </a:t>
            </a:r>
            <a:r>
              <a:rPr sz="900" spc="10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En    </a:t>
            </a:r>
            <a:r>
              <a:rPr sz="900" spc="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El  </a:t>
            </a:r>
            <a:r>
              <a:rPr sz="900" i="1" spc="-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rríc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</a:t>
            </a:r>
            <a:r>
              <a:rPr sz="900" spc="4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:</a:t>
            </a:r>
            <a:r>
              <a:rPr sz="900" spc="4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un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 </a:t>
            </a:r>
            <a:r>
              <a:rPr sz="900" i="1" spc="-3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refl</a:t>
            </a:r>
            <a:r>
              <a:rPr sz="900" i="1" spc="-3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x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ó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 </a:t>
            </a:r>
            <a:r>
              <a:rPr sz="900" i="1" spc="-3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900" i="1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 </a:t>
            </a:r>
            <a:r>
              <a:rPr sz="900" i="1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la </a:t>
            </a:r>
            <a:r>
              <a:rPr sz="900" i="1" spc="-3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i="1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á</a:t>
            </a:r>
            <a:r>
              <a:rPr sz="9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cti</a:t>
            </a:r>
            <a:r>
              <a:rPr sz="900" i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9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</a:t>
            </a:r>
            <a:r>
              <a:rPr sz="900" spc="-114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España</a:t>
            </a:r>
            <a:r>
              <a:rPr sz="900" spc="5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: </a:t>
            </a:r>
            <a:r>
              <a:rPr sz="900" spc="-114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Mo</a:t>
            </a:r>
            <a:r>
              <a:rPr sz="900" spc="-3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900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900" spc="5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sz="900" spc="-114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199</a:t>
            </a:r>
            <a:r>
              <a:rPr sz="9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4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</a:t>
            </a:r>
            <a:r>
              <a:rPr sz="900" spc="-114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9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Im</a:t>
            </a:r>
            <a:r>
              <a:rPr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</a:t>
            </a:r>
            <a:r>
              <a:rPr sz="900" spc="-3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9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eso</a:t>
            </a:r>
            <a:endParaRPr sz="9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2"/>
            <a:ext cx="6858000" cy="38444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908441" y="8375015"/>
            <a:ext cx="915031" cy="0"/>
          </a:xfrm>
          <a:custGeom>
            <a:avLst/>
            <a:gdLst/>
            <a:ahLst/>
            <a:cxnLst/>
            <a:rect l="l" t="t" r="r" b="b"/>
            <a:pathLst>
              <a:path w="915031">
                <a:moveTo>
                  <a:pt x="0" y="0"/>
                </a:moveTo>
                <a:lnTo>
                  <a:pt x="915031" y="0"/>
                </a:lnTo>
              </a:path>
            </a:pathLst>
          </a:custGeom>
          <a:ln w="50799">
            <a:solidFill>
              <a:srgbClr val="4472C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933019" y="8055609"/>
            <a:ext cx="0" cy="294640"/>
          </a:xfrm>
          <a:custGeom>
            <a:avLst/>
            <a:gdLst/>
            <a:ahLst/>
            <a:cxnLst/>
            <a:rect l="l" t="t" r="r" b="b"/>
            <a:pathLst>
              <a:path h="294640">
                <a:moveTo>
                  <a:pt x="0" y="0"/>
                </a:moveTo>
                <a:lnTo>
                  <a:pt x="0" y="294640"/>
                </a:lnTo>
              </a:path>
            </a:pathLst>
          </a:custGeom>
          <a:ln w="50431">
            <a:solidFill>
              <a:srgbClr val="4472C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908441" y="8030844"/>
            <a:ext cx="915031" cy="0"/>
          </a:xfrm>
          <a:custGeom>
            <a:avLst/>
            <a:gdLst/>
            <a:ahLst/>
            <a:cxnLst/>
            <a:rect l="l" t="t" r="r" b="b"/>
            <a:pathLst>
              <a:path w="915031">
                <a:moveTo>
                  <a:pt x="0" y="0"/>
                </a:moveTo>
                <a:lnTo>
                  <a:pt x="915031" y="0"/>
                </a:lnTo>
              </a:path>
            </a:pathLst>
          </a:custGeom>
          <a:ln w="50799">
            <a:solidFill>
              <a:srgbClr val="4472C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798889" y="8055019"/>
            <a:ext cx="0" cy="294967"/>
          </a:xfrm>
          <a:custGeom>
            <a:avLst/>
            <a:gdLst/>
            <a:ahLst/>
            <a:cxnLst/>
            <a:rect l="l" t="t" r="r" b="b"/>
            <a:pathLst>
              <a:path h="294967">
                <a:moveTo>
                  <a:pt x="0" y="0"/>
                </a:moveTo>
                <a:lnTo>
                  <a:pt x="0" y="294967"/>
                </a:lnTo>
              </a:path>
            </a:pathLst>
          </a:custGeom>
          <a:ln w="50430">
            <a:solidFill>
              <a:srgbClr val="4472C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908441" y="8005856"/>
            <a:ext cx="915031" cy="393290"/>
          </a:xfrm>
          <a:custGeom>
            <a:avLst/>
            <a:gdLst/>
            <a:ahLst/>
            <a:cxnLst/>
            <a:rect l="l" t="t" r="r" b="b"/>
            <a:pathLst>
              <a:path w="915031" h="393290">
                <a:moveTo>
                  <a:pt x="0" y="0"/>
                </a:moveTo>
                <a:lnTo>
                  <a:pt x="915031" y="0"/>
                </a:lnTo>
                <a:lnTo>
                  <a:pt x="915031" y="393290"/>
                </a:lnTo>
                <a:lnTo>
                  <a:pt x="0" y="39329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957602" y="8055017"/>
            <a:ext cx="816709" cy="294968"/>
          </a:xfrm>
          <a:custGeom>
            <a:avLst/>
            <a:gdLst/>
            <a:ahLst/>
            <a:cxnLst/>
            <a:rect l="l" t="t" r="r" b="b"/>
            <a:pathLst>
              <a:path w="816709" h="294968">
                <a:moveTo>
                  <a:pt x="0" y="0"/>
                </a:moveTo>
                <a:lnTo>
                  <a:pt x="0" y="294968"/>
                </a:lnTo>
                <a:lnTo>
                  <a:pt x="816709" y="294968"/>
                </a:lnTo>
                <a:lnTo>
                  <a:pt x="816709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982036" y="8062834"/>
            <a:ext cx="768350" cy="2921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pc="-55" dirty="0">
                <a:latin typeface="Calibri"/>
                <a:cs typeface="Calibri"/>
              </a:rPr>
              <a:t>P</a:t>
            </a:r>
            <a:r>
              <a:rPr spc="-5" dirty="0">
                <a:latin typeface="Calibri"/>
                <a:cs typeface="Calibri"/>
              </a:rPr>
              <a:t>e</a:t>
            </a:r>
            <a:r>
              <a:rPr spc="-45" dirty="0">
                <a:latin typeface="Calibri"/>
                <a:cs typeface="Calibri"/>
              </a:rPr>
              <a:t>r</a:t>
            </a:r>
            <a:r>
              <a:rPr spc="-5" dirty="0">
                <a:latin typeface="Calibri"/>
                <a:cs typeface="Calibri"/>
              </a:rPr>
              <a:t>s</a:t>
            </a:r>
            <a:r>
              <a:rPr dirty="0">
                <a:latin typeface="Calibri"/>
                <a:cs typeface="Calibri"/>
              </a:rPr>
              <a:t>ona</a:t>
            </a:r>
            <a:endParaRPr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19992" y="9378315"/>
            <a:ext cx="1034832" cy="0"/>
          </a:xfrm>
          <a:custGeom>
            <a:avLst/>
            <a:gdLst/>
            <a:ahLst/>
            <a:cxnLst/>
            <a:rect l="l" t="t" r="r" b="b"/>
            <a:pathLst>
              <a:path w="1034832">
                <a:moveTo>
                  <a:pt x="0" y="0"/>
                </a:moveTo>
                <a:lnTo>
                  <a:pt x="1034832" y="0"/>
                </a:lnTo>
              </a:path>
            </a:pathLst>
          </a:custGeom>
          <a:ln w="50799">
            <a:solidFill>
              <a:srgbClr val="54823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44572" y="9058909"/>
            <a:ext cx="0" cy="294640"/>
          </a:xfrm>
          <a:custGeom>
            <a:avLst/>
            <a:gdLst/>
            <a:ahLst/>
            <a:cxnLst/>
            <a:rect l="l" t="t" r="r" b="b"/>
            <a:pathLst>
              <a:path h="294640">
                <a:moveTo>
                  <a:pt x="0" y="0"/>
                </a:moveTo>
                <a:lnTo>
                  <a:pt x="0" y="294640"/>
                </a:lnTo>
              </a:path>
            </a:pathLst>
          </a:custGeom>
          <a:ln w="50431">
            <a:solidFill>
              <a:srgbClr val="54823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19992" y="9034144"/>
            <a:ext cx="1034832" cy="0"/>
          </a:xfrm>
          <a:custGeom>
            <a:avLst/>
            <a:gdLst/>
            <a:ahLst/>
            <a:cxnLst/>
            <a:rect l="l" t="t" r="r" b="b"/>
            <a:pathLst>
              <a:path w="1034832">
                <a:moveTo>
                  <a:pt x="0" y="0"/>
                </a:moveTo>
                <a:lnTo>
                  <a:pt x="1034832" y="0"/>
                </a:lnTo>
              </a:path>
            </a:pathLst>
          </a:custGeom>
          <a:ln w="50800">
            <a:solidFill>
              <a:srgbClr val="54823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830243" y="9058981"/>
            <a:ext cx="0" cy="294967"/>
          </a:xfrm>
          <a:custGeom>
            <a:avLst/>
            <a:gdLst/>
            <a:ahLst/>
            <a:cxnLst/>
            <a:rect l="l" t="t" r="r" b="b"/>
            <a:pathLst>
              <a:path h="294967">
                <a:moveTo>
                  <a:pt x="0" y="0"/>
                </a:moveTo>
                <a:lnTo>
                  <a:pt x="0" y="294967"/>
                </a:lnTo>
              </a:path>
            </a:pathLst>
          </a:custGeom>
          <a:ln w="50431">
            <a:solidFill>
              <a:srgbClr val="54823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19994" y="9009819"/>
            <a:ext cx="1034833" cy="393290"/>
          </a:xfrm>
          <a:custGeom>
            <a:avLst/>
            <a:gdLst/>
            <a:ahLst/>
            <a:cxnLst/>
            <a:rect l="l" t="t" r="r" b="b"/>
            <a:pathLst>
              <a:path w="1034833" h="393290">
                <a:moveTo>
                  <a:pt x="0" y="0"/>
                </a:moveTo>
                <a:lnTo>
                  <a:pt x="1034833" y="0"/>
                </a:lnTo>
                <a:lnTo>
                  <a:pt x="1034833" y="393290"/>
                </a:lnTo>
                <a:lnTo>
                  <a:pt x="0" y="39329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69153" y="9058983"/>
            <a:ext cx="936510" cy="294967"/>
          </a:xfrm>
          <a:custGeom>
            <a:avLst/>
            <a:gdLst/>
            <a:ahLst/>
            <a:cxnLst/>
            <a:rect l="l" t="t" r="r" b="b"/>
            <a:pathLst>
              <a:path w="936510" h="294967">
                <a:moveTo>
                  <a:pt x="0" y="0"/>
                </a:moveTo>
                <a:lnTo>
                  <a:pt x="0" y="294967"/>
                </a:lnTo>
                <a:lnTo>
                  <a:pt x="936510" y="294967"/>
                </a:lnTo>
                <a:lnTo>
                  <a:pt x="93651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939647" y="9066797"/>
            <a:ext cx="796290" cy="2921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pc="-10" dirty="0">
                <a:latin typeface="Calibri"/>
                <a:cs typeface="Calibri"/>
              </a:rPr>
              <a:t>De</a:t>
            </a:r>
            <a:r>
              <a:rPr spc="-5" dirty="0">
                <a:latin typeface="Calibri"/>
                <a:cs typeface="Calibri"/>
              </a:rPr>
              <a:t>b</a:t>
            </a:r>
            <a:r>
              <a:rPr spc="-10" dirty="0">
                <a:latin typeface="Calibri"/>
                <a:cs typeface="Calibri"/>
              </a:rPr>
              <a:t>e</a:t>
            </a:r>
            <a:r>
              <a:rPr spc="-40" dirty="0">
                <a:latin typeface="Calibri"/>
                <a:cs typeface="Calibri"/>
              </a:rPr>
              <a:t>r</a:t>
            </a:r>
            <a:r>
              <a:rPr spc="-10" dirty="0">
                <a:latin typeface="Calibri"/>
                <a:cs typeface="Calibri"/>
              </a:rPr>
              <a:t>es</a:t>
            </a:r>
            <a:endParaRPr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03816" y="10620375"/>
            <a:ext cx="1667187" cy="0"/>
          </a:xfrm>
          <a:custGeom>
            <a:avLst/>
            <a:gdLst/>
            <a:ahLst/>
            <a:cxnLst/>
            <a:rect l="l" t="t" r="r" b="b"/>
            <a:pathLst>
              <a:path w="1667187">
                <a:moveTo>
                  <a:pt x="0" y="0"/>
                </a:moveTo>
                <a:lnTo>
                  <a:pt x="1667187" y="0"/>
                </a:lnTo>
              </a:path>
            </a:pathLst>
          </a:custGeom>
          <a:ln w="50799">
            <a:solidFill>
              <a:srgbClr val="54823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28395" y="10300969"/>
            <a:ext cx="0" cy="294640"/>
          </a:xfrm>
          <a:custGeom>
            <a:avLst/>
            <a:gdLst/>
            <a:ahLst/>
            <a:cxnLst/>
            <a:rect l="l" t="t" r="r" b="b"/>
            <a:pathLst>
              <a:path h="294640">
                <a:moveTo>
                  <a:pt x="0" y="0"/>
                </a:moveTo>
                <a:lnTo>
                  <a:pt x="0" y="294639"/>
                </a:lnTo>
              </a:path>
            </a:pathLst>
          </a:custGeom>
          <a:ln w="50430">
            <a:solidFill>
              <a:srgbClr val="54823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03816" y="10276205"/>
            <a:ext cx="1667187" cy="0"/>
          </a:xfrm>
          <a:custGeom>
            <a:avLst/>
            <a:gdLst/>
            <a:ahLst/>
            <a:cxnLst/>
            <a:rect l="l" t="t" r="r" b="b"/>
            <a:pathLst>
              <a:path w="1667187">
                <a:moveTo>
                  <a:pt x="0" y="0"/>
                </a:moveTo>
                <a:lnTo>
                  <a:pt x="1667187" y="0"/>
                </a:lnTo>
              </a:path>
            </a:pathLst>
          </a:custGeom>
          <a:ln w="50800">
            <a:solidFill>
              <a:srgbClr val="54823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146422" y="10300774"/>
            <a:ext cx="0" cy="294968"/>
          </a:xfrm>
          <a:custGeom>
            <a:avLst/>
            <a:gdLst/>
            <a:ahLst/>
            <a:cxnLst/>
            <a:rect l="l" t="t" r="r" b="b"/>
            <a:pathLst>
              <a:path h="294968">
                <a:moveTo>
                  <a:pt x="0" y="0"/>
                </a:moveTo>
                <a:lnTo>
                  <a:pt x="0" y="294968"/>
                </a:lnTo>
              </a:path>
            </a:pathLst>
          </a:custGeom>
          <a:ln w="50430">
            <a:solidFill>
              <a:srgbClr val="54823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03814" y="10251613"/>
            <a:ext cx="1667188" cy="393290"/>
          </a:xfrm>
          <a:custGeom>
            <a:avLst/>
            <a:gdLst/>
            <a:ahLst/>
            <a:cxnLst/>
            <a:rect l="l" t="t" r="r" b="b"/>
            <a:pathLst>
              <a:path w="1667188" h="393290">
                <a:moveTo>
                  <a:pt x="0" y="0"/>
                </a:moveTo>
                <a:lnTo>
                  <a:pt x="1667188" y="0"/>
                </a:lnTo>
                <a:lnTo>
                  <a:pt x="1667188" y="393290"/>
                </a:lnTo>
                <a:lnTo>
                  <a:pt x="0" y="39329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52975" y="10300774"/>
            <a:ext cx="1568866" cy="294968"/>
          </a:xfrm>
          <a:custGeom>
            <a:avLst/>
            <a:gdLst/>
            <a:ahLst/>
            <a:cxnLst/>
            <a:rect l="l" t="t" r="r" b="b"/>
            <a:pathLst>
              <a:path w="1568866" h="294968">
                <a:moveTo>
                  <a:pt x="0" y="0"/>
                </a:moveTo>
                <a:lnTo>
                  <a:pt x="0" y="294968"/>
                </a:lnTo>
                <a:lnTo>
                  <a:pt x="1568866" y="294968"/>
                </a:lnTo>
                <a:lnTo>
                  <a:pt x="1568866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95485" y="10308592"/>
            <a:ext cx="1483995" cy="2921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pc="-5" dirty="0">
                <a:latin typeface="Calibri"/>
                <a:cs typeface="Calibri"/>
              </a:rPr>
              <a:t>B</a:t>
            </a:r>
            <a:r>
              <a:rPr dirty="0">
                <a:latin typeface="Calibri"/>
                <a:cs typeface="Calibri"/>
              </a:rPr>
              <a:t>u</a:t>
            </a:r>
            <a:r>
              <a:rPr spc="-10" dirty="0">
                <a:latin typeface="Calibri"/>
                <a:cs typeface="Calibri"/>
              </a:rPr>
              <a:t>ena</a:t>
            </a:r>
            <a:r>
              <a:rPr spc="5" dirty="0">
                <a:latin typeface="Calibri"/>
                <a:cs typeface="Calibri"/>
              </a:rPr>
              <a:t> </a:t>
            </a:r>
            <a:r>
              <a:rPr spc="-30" dirty="0">
                <a:latin typeface="Calibri"/>
                <a:cs typeface="Calibri"/>
              </a:rPr>
              <a:t>v</a:t>
            </a:r>
            <a:r>
              <a:rPr dirty="0">
                <a:latin typeface="Calibri"/>
                <a:cs typeface="Calibri"/>
              </a:rPr>
              <a:t>olu</a:t>
            </a:r>
            <a:r>
              <a:rPr spc="-15" dirty="0">
                <a:latin typeface="Calibri"/>
                <a:cs typeface="Calibri"/>
              </a:rPr>
              <a:t>n</a:t>
            </a:r>
            <a:r>
              <a:rPr spc="-35" dirty="0">
                <a:latin typeface="Calibri"/>
                <a:cs typeface="Calibri"/>
              </a:rPr>
              <a:t>t</a:t>
            </a:r>
            <a:r>
              <a:rPr dirty="0">
                <a:latin typeface="Calibri"/>
                <a:cs typeface="Calibri"/>
              </a:rPr>
              <a:t>ad</a:t>
            </a:r>
            <a:endParaRPr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877087" y="9378315"/>
            <a:ext cx="1034834" cy="0"/>
          </a:xfrm>
          <a:custGeom>
            <a:avLst/>
            <a:gdLst/>
            <a:ahLst/>
            <a:cxnLst/>
            <a:rect l="l" t="t" r="r" b="b"/>
            <a:pathLst>
              <a:path w="1034834">
                <a:moveTo>
                  <a:pt x="0" y="0"/>
                </a:moveTo>
                <a:lnTo>
                  <a:pt x="1034834" y="0"/>
                </a:lnTo>
              </a:path>
            </a:pathLst>
          </a:custGeom>
          <a:ln w="50799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901667" y="9058909"/>
            <a:ext cx="0" cy="294640"/>
          </a:xfrm>
          <a:custGeom>
            <a:avLst/>
            <a:gdLst/>
            <a:ahLst/>
            <a:cxnLst/>
            <a:rect l="l" t="t" r="r" b="b"/>
            <a:pathLst>
              <a:path h="294640">
                <a:moveTo>
                  <a:pt x="0" y="0"/>
                </a:moveTo>
                <a:lnTo>
                  <a:pt x="0" y="294640"/>
                </a:lnTo>
              </a:path>
            </a:pathLst>
          </a:custGeom>
          <a:ln w="50431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877087" y="9034144"/>
            <a:ext cx="1034834" cy="0"/>
          </a:xfrm>
          <a:custGeom>
            <a:avLst/>
            <a:gdLst/>
            <a:ahLst/>
            <a:cxnLst/>
            <a:rect l="l" t="t" r="r" b="b"/>
            <a:pathLst>
              <a:path w="1034834">
                <a:moveTo>
                  <a:pt x="0" y="0"/>
                </a:moveTo>
                <a:lnTo>
                  <a:pt x="1034834" y="0"/>
                </a:lnTo>
              </a:path>
            </a:pathLst>
          </a:custGeom>
          <a:ln w="50800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887340" y="9058983"/>
            <a:ext cx="0" cy="294967"/>
          </a:xfrm>
          <a:custGeom>
            <a:avLst/>
            <a:gdLst/>
            <a:ahLst/>
            <a:cxnLst/>
            <a:rect l="l" t="t" r="r" b="b"/>
            <a:pathLst>
              <a:path h="294967">
                <a:moveTo>
                  <a:pt x="0" y="0"/>
                </a:moveTo>
                <a:lnTo>
                  <a:pt x="0" y="294967"/>
                </a:lnTo>
              </a:path>
            </a:pathLst>
          </a:custGeom>
          <a:ln w="50431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877087" y="9009821"/>
            <a:ext cx="1034834" cy="393291"/>
          </a:xfrm>
          <a:custGeom>
            <a:avLst/>
            <a:gdLst/>
            <a:ahLst/>
            <a:cxnLst/>
            <a:rect l="l" t="t" r="r" b="b"/>
            <a:pathLst>
              <a:path w="1034834" h="393291">
                <a:moveTo>
                  <a:pt x="0" y="0"/>
                </a:moveTo>
                <a:lnTo>
                  <a:pt x="1034834" y="0"/>
                </a:lnTo>
                <a:lnTo>
                  <a:pt x="1034834" y="393291"/>
                </a:lnTo>
                <a:lnTo>
                  <a:pt x="0" y="393291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926250" y="9058981"/>
            <a:ext cx="936511" cy="294968"/>
          </a:xfrm>
          <a:custGeom>
            <a:avLst/>
            <a:gdLst/>
            <a:ahLst/>
            <a:cxnLst/>
            <a:rect l="l" t="t" r="r" b="b"/>
            <a:pathLst>
              <a:path w="936511" h="294968">
                <a:moveTo>
                  <a:pt x="0" y="0"/>
                </a:moveTo>
                <a:lnTo>
                  <a:pt x="0" y="294968"/>
                </a:lnTo>
                <a:lnTo>
                  <a:pt x="936511" y="294968"/>
                </a:lnTo>
                <a:lnTo>
                  <a:pt x="936511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4958424" y="9066797"/>
            <a:ext cx="873125" cy="2921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pc="-5" dirty="0">
                <a:latin typeface="Calibri"/>
                <a:cs typeface="Calibri"/>
              </a:rPr>
              <a:t>I</a:t>
            </a:r>
            <a:r>
              <a:rPr spc="-15" dirty="0">
                <a:latin typeface="Calibri"/>
                <a:cs typeface="Calibri"/>
              </a:rPr>
              <a:t>n</a:t>
            </a:r>
            <a:r>
              <a:rPr spc="-35" dirty="0">
                <a:latin typeface="Calibri"/>
                <a:cs typeface="Calibri"/>
              </a:rPr>
              <a:t>t</a:t>
            </a:r>
            <a:r>
              <a:rPr spc="-10" dirty="0">
                <a:latin typeface="Calibri"/>
                <a:cs typeface="Calibri"/>
              </a:rPr>
              <a:t>e</a:t>
            </a:r>
            <a:r>
              <a:rPr spc="-40" dirty="0">
                <a:latin typeface="Calibri"/>
                <a:cs typeface="Calibri"/>
              </a:rPr>
              <a:t>r</a:t>
            </a:r>
            <a:r>
              <a:rPr spc="-10" dirty="0">
                <a:latin typeface="Calibri"/>
                <a:cs typeface="Calibri"/>
              </a:rPr>
              <a:t>e</a:t>
            </a:r>
            <a:r>
              <a:rPr spc="-15" dirty="0">
                <a:latin typeface="Calibri"/>
                <a:cs typeface="Calibri"/>
              </a:rPr>
              <a:t>s</a:t>
            </a:r>
            <a:r>
              <a:rPr spc="-10" dirty="0">
                <a:latin typeface="Calibri"/>
                <a:cs typeface="Calibri"/>
              </a:rPr>
              <a:t>es</a:t>
            </a:r>
            <a:endParaRPr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560912" y="10620375"/>
            <a:ext cx="1667187" cy="0"/>
          </a:xfrm>
          <a:custGeom>
            <a:avLst/>
            <a:gdLst/>
            <a:ahLst/>
            <a:cxnLst/>
            <a:rect l="l" t="t" r="r" b="b"/>
            <a:pathLst>
              <a:path w="1667187">
                <a:moveTo>
                  <a:pt x="0" y="0"/>
                </a:moveTo>
                <a:lnTo>
                  <a:pt x="1667187" y="0"/>
                </a:lnTo>
              </a:path>
            </a:pathLst>
          </a:custGeom>
          <a:ln w="50799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585490" y="10300969"/>
            <a:ext cx="0" cy="294640"/>
          </a:xfrm>
          <a:custGeom>
            <a:avLst/>
            <a:gdLst/>
            <a:ahLst/>
            <a:cxnLst/>
            <a:rect l="l" t="t" r="r" b="b"/>
            <a:pathLst>
              <a:path h="294640">
                <a:moveTo>
                  <a:pt x="0" y="0"/>
                </a:moveTo>
                <a:lnTo>
                  <a:pt x="0" y="294639"/>
                </a:lnTo>
              </a:path>
            </a:pathLst>
          </a:custGeom>
          <a:ln w="50430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560912" y="10276205"/>
            <a:ext cx="1667187" cy="0"/>
          </a:xfrm>
          <a:custGeom>
            <a:avLst/>
            <a:gdLst/>
            <a:ahLst/>
            <a:cxnLst/>
            <a:rect l="l" t="t" r="r" b="b"/>
            <a:pathLst>
              <a:path w="1667187">
                <a:moveTo>
                  <a:pt x="0" y="0"/>
                </a:moveTo>
                <a:lnTo>
                  <a:pt x="1667187" y="0"/>
                </a:lnTo>
              </a:path>
            </a:pathLst>
          </a:custGeom>
          <a:ln w="50800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203517" y="10300774"/>
            <a:ext cx="0" cy="294968"/>
          </a:xfrm>
          <a:custGeom>
            <a:avLst/>
            <a:gdLst/>
            <a:ahLst/>
            <a:cxnLst/>
            <a:rect l="l" t="t" r="r" b="b"/>
            <a:pathLst>
              <a:path h="294968">
                <a:moveTo>
                  <a:pt x="0" y="0"/>
                </a:moveTo>
                <a:lnTo>
                  <a:pt x="0" y="294968"/>
                </a:lnTo>
              </a:path>
            </a:pathLst>
          </a:custGeom>
          <a:ln w="50430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560910" y="10251613"/>
            <a:ext cx="1667188" cy="393290"/>
          </a:xfrm>
          <a:custGeom>
            <a:avLst/>
            <a:gdLst/>
            <a:ahLst/>
            <a:cxnLst/>
            <a:rect l="l" t="t" r="r" b="b"/>
            <a:pathLst>
              <a:path w="1667188" h="393290">
                <a:moveTo>
                  <a:pt x="0" y="0"/>
                </a:moveTo>
                <a:lnTo>
                  <a:pt x="1667188" y="0"/>
                </a:lnTo>
                <a:lnTo>
                  <a:pt x="1667188" y="393290"/>
                </a:lnTo>
                <a:lnTo>
                  <a:pt x="0" y="39329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610070" y="10300774"/>
            <a:ext cx="1568866" cy="294968"/>
          </a:xfrm>
          <a:custGeom>
            <a:avLst/>
            <a:gdLst/>
            <a:ahLst/>
            <a:cxnLst/>
            <a:rect l="l" t="t" r="r" b="b"/>
            <a:pathLst>
              <a:path w="1568866" h="294968">
                <a:moveTo>
                  <a:pt x="0" y="0"/>
                </a:moveTo>
                <a:lnTo>
                  <a:pt x="0" y="294968"/>
                </a:lnTo>
                <a:lnTo>
                  <a:pt x="1568866" y="294968"/>
                </a:lnTo>
                <a:lnTo>
                  <a:pt x="1568866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4713697" y="10308592"/>
            <a:ext cx="1361440" cy="2921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pc="-25" dirty="0">
                <a:latin typeface="Calibri"/>
                <a:cs typeface="Calibri"/>
              </a:rPr>
              <a:t>M</a:t>
            </a:r>
            <a:r>
              <a:rPr spc="-10" dirty="0">
                <a:latin typeface="Calibri"/>
                <a:cs typeface="Calibri"/>
              </a:rPr>
              <a:t>a</a:t>
            </a:r>
            <a:r>
              <a:rPr spc="-5" dirty="0">
                <a:latin typeface="Calibri"/>
                <a:cs typeface="Calibri"/>
              </a:rPr>
              <a:t>l</a:t>
            </a:r>
            <a:r>
              <a:rPr dirty="0">
                <a:latin typeface="Calibri"/>
                <a:cs typeface="Calibri"/>
              </a:rPr>
              <a:t>a</a:t>
            </a:r>
            <a:r>
              <a:rPr spc="5" dirty="0">
                <a:latin typeface="Calibri"/>
                <a:cs typeface="Calibri"/>
              </a:rPr>
              <a:t> </a:t>
            </a:r>
            <a:r>
              <a:rPr spc="-30" dirty="0">
                <a:latin typeface="Calibri"/>
                <a:cs typeface="Calibri"/>
              </a:rPr>
              <a:t>v</a:t>
            </a:r>
            <a:r>
              <a:rPr dirty="0">
                <a:latin typeface="Calibri"/>
                <a:cs typeface="Calibri"/>
              </a:rPr>
              <a:t>o</a:t>
            </a:r>
            <a:r>
              <a:rPr spc="-5" dirty="0">
                <a:latin typeface="Calibri"/>
                <a:cs typeface="Calibri"/>
              </a:rPr>
              <a:t>l</a:t>
            </a:r>
            <a:r>
              <a:rPr spc="5" dirty="0">
                <a:latin typeface="Calibri"/>
                <a:cs typeface="Calibri"/>
              </a:rPr>
              <a:t>u</a:t>
            </a:r>
            <a:r>
              <a:rPr spc="-15" dirty="0">
                <a:latin typeface="Calibri"/>
                <a:cs typeface="Calibri"/>
              </a:rPr>
              <a:t>n</a:t>
            </a:r>
            <a:r>
              <a:rPr spc="-35" dirty="0">
                <a:latin typeface="Calibri"/>
                <a:cs typeface="Calibri"/>
              </a:rPr>
              <a:t>t</a:t>
            </a:r>
            <a:r>
              <a:rPr dirty="0">
                <a:latin typeface="Calibri"/>
                <a:cs typeface="Calibri"/>
              </a:rPr>
              <a:t>ad</a:t>
            </a:r>
            <a:endParaRPr>
              <a:latin typeface="Calibri"/>
              <a:cs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2869112" y="9378315"/>
            <a:ext cx="993689" cy="0"/>
          </a:xfrm>
          <a:custGeom>
            <a:avLst/>
            <a:gdLst/>
            <a:ahLst/>
            <a:cxnLst/>
            <a:rect l="l" t="t" r="r" b="b"/>
            <a:pathLst>
              <a:path w="993689">
                <a:moveTo>
                  <a:pt x="0" y="0"/>
                </a:moveTo>
                <a:lnTo>
                  <a:pt x="993689" y="0"/>
                </a:lnTo>
              </a:path>
            </a:pathLst>
          </a:custGeom>
          <a:ln w="50799">
            <a:solidFill>
              <a:srgbClr val="BF9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893691" y="9058909"/>
            <a:ext cx="0" cy="294640"/>
          </a:xfrm>
          <a:custGeom>
            <a:avLst/>
            <a:gdLst/>
            <a:ahLst/>
            <a:cxnLst/>
            <a:rect l="l" t="t" r="r" b="b"/>
            <a:pathLst>
              <a:path h="294640">
                <a:moveTo>
                  <a:pt x="0" y="0"/>
                </a:moveTo>
                <a:lnTo>
                  <a:pt x="0" y="294640"/>
                </a:lnTo>
              </a:path>
            </a:pathLst>
          </a:custGeom>
          <a:ln w="50431">
            <a:solidFill>
              <a:srgbClr val="BF9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869112" y="9034144"/>
            <a:ext cx="993689" cy="0"/>
          </a:xfrm>
          <a:custGeom>
            <a:avLst/>
            <a:gdLst/>
            <a:ahLst/>
            <a:cxnLst/>
            <a:rect l="l" t="t" r="r" b="b"/>
            <a:pathLst>
              <a:path w="993689">
                <a:moveTo>
                  <a:pt x="0" y="0"/>
                </a:moveTo>
                <a:lnTo>
                  <a:pt x="993689" y="0"/>
                </a:lnTo>
              </a:path>
            </a:pathLst>
          </a:custGeom>
          <a:ln w="50800">
            <a:solidFill>
              <a:srgbClr val="BF9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838219" y="9058983"/>
            <a:ext cx="0" cy="294967"/>
          </a:xfrm>
          <a:custGeom>
            <a:avLst/>
            <a:gdLst/>
            <a:ahLst/>
            <a:cxnLst/>
            <a:rect l="l" t="t" r="r" b="b"/>
            <a:pathLst>
              <a:path h="294967">
                <a:moveTo>
                  <a:pt x="0" y="0"/>
                </a:moveTo>
                <a:lnTo>
                  <a:pt x="0" y="294967"/>
                </a:lnTo>
              </a:path>
            </a:pathLst>
          </a:custGeom>
          <a:ln w="50430">
            <a:solidFill>
              <a:srgbClr val="BF9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869112" y="9009819"/>
            <a:ext cx="993689" cy="393290"/>
          </a:xfrm>
          <a:custGeom>
            <a:avLst/>
            <a:gdLst/>
            <a:ahLst/>
            <a:cxnLst/>
            <a:rect l="l" t="t" r="r" b="b"/>
            <a:pathLst>
              <a:path w="993689" h="393290">
                <a:moveTo>
                  <a:pt x="0" y="0"/>
                </a:moveTo>
                <a:lnTo>
                  <a:pt x="993689" y="0"/>
                </a:lnTo>
                <a:lnTo>
                  <a:pt x="993689" y="393290"/>
                </a:lnTo>
                <a:lnTo>
                  <a:pt x="0" y="39329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918272" y="9058983"/>
            <a:ext cx="895366" cy="294967"/>
          </a:xfrm>
          <a:custGeom>
            <a:avLst/>
            <a:gdLst/>
            <a:ahLst/>
            <a:cxnLst/>
            <a:rect l="l" t="t" r="r" b="b"/>
            <a:pathLst>
              <a:path w="895366" h="294967">
                <a:moveTo>
                  <a:pt x="0" y="0"/>
                </a:moveTo>
                <a:lnTo>
                  <a:pt x="0" y="294967"/>
                </a:lnTo>
                <a:lnTo>
                  <a:pt x="895366" y="294967"/>
                </a:lnTo>
                <a:lnTo>
                  <a:pt x="895366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2942095" y="9066797"/>
            <a:ext cx="848360" cy="2921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pc="-20" dirty="0">
                <a:latin typeface="Calibri"/>
                <a:cs typeface="Calibri"/>
              </a:rPr>
              <a:t>A</a:t>
            </a:r>
            <a:r>
              <a:rPr spc="-10" dirty="0">
                <a:latin typeface="Calibri"/>
                <a:cs typeface="Calibri"/>
              </a:rPr>
              <a:t>cc</a:t>
            </a:r>
            <a:r>
              <a:rPr spc="-5" dirty="0">
                <a:latin typeface="Calibri"/>
                <a:cs typeface="Calibri"/>
              </a:rPr>
              <a:t>i</a:t>
            </a:r>
            <a:r>
              <a:rPr dirty="0">
                <a:latin typeface="Calibri"/>
                <a:cs typeface="Calibri"/>
              </a:rPr>
              <a:t>on</a:t>
            </a:r>
            <a:r>
              <a:rPr spc="-5" dirty="0">
                <a:latin typeface="Calibri"/>
                <a:cs typeface="Calibri"/>
              </a:rPr>
              <a:t>e</a:t>
            </a:r>
            <a:r>
              <a:rPr dirty="0">
                <a:latin typeface="Calibri"/>
                <a:cs typeface="Calibri"/>
              </a:rPr>
              <a:t>s</a:t>
            </a:r>
            <a:endParaRPr>
              <a:latin typeface="Calibri"/>
              <a:cs typeface="Calibri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298979" y="11741784"/>
            <a:ext cx="2076837" cy="0"/>
          </a:xfrm>
          <a:custGeom>
            <a:avLst/>
            <a:gdLst/>
            <a:ahLst/>
            <a:cxnLst/>
            <a:rect l="l" t="t" r="r" b="b"/>
            <a:pathLst>
              <a:path w="2076837">
                <a:moveTo>
                  <a:pt x="0" y="0"/>
                </a:moveTo>
                <a:lnTo>
                  <a:pt x="2076837" y="0"/>
                </a:lnTo>
              </a:path>
            </a:pathLst>
          </a:custGeom>
          <a:ln w="50799">
            <a:solidFill>
              <a:srgbClr val="54823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23557" y="11422380"/>
            <a:ext cx="0" cy="294640"/>
          </a:xfrm>
          <a:custGeom>
            <a:avLst/>
            <a:gdLst/>
            <a:ahLst/>
            <a:cxnLst/>
            <a:rect l="l" t="t" r="r" b="b"/>
            <a:pathLst>
              <a:path h="294640">
                <a:moveTo>
                  <a:pt x="0" y="0"/>
                </a:moveTo>
                <a:lnTo>
                  <a:pt x="0" y="294640"/>
                </a:lnTo>
              </a:path>
            </a:pathLst>
          </a:custGeom>
          <a:ln w="50431">
            <a:solidFill>
              <a:srgbClr val="54823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98979" y="11397615"/>
            <a:ext cx="2076837" cy="0"/>
          </a:xfrm>
          <a:custGeom>
            <a:avLst/>
            <a:gdLst/>
            <a:ahLst/>
            <a:cxnLst/>
            <a:rect l="l" t="t" r="r" b="b"/>
            <a:pathLst>
              <a:path w="2076837">
                <a:moveTo>
                  <a:pt x="0" y="0"/>
                </a:moveTo>
                <a:lnTo>
                  <a:pt x="2076837" y="0"/>
                </a:lnTo>
              </a:path>
            </a:pathLst>
          </a:custGeom>
          <a:ln w="50799">
            <a:solidFill>
              <a:srgbClr val="54823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351233" y="11421870"/>
            <a:ext cx="0" cy="294966"/>
          </a:xfrm>
          <a:custGeom>
            <a:avLst/>
            <a:gdLst/>
            <a:ahLst/>
            <a:cxnLst/>
            <a:rect l="l" t="t" r="r" b="b"/>
            <a:pathLst>
              <a:path h="294966">
                <a:moveTo>
                  <a:pt x="0" y="0"/>
                </a:moveTo>
                <a:lnTo>
                  <a:pt x="0" y="294966"/>
                </a:lnTo>
              </a:path>
            </a:pathLst>
          </a:custGeom>
          <a:ln w="50431">
            <a:solidFill>
              <a:srgbClr val="54823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98979" y="11372708"/>
            <a:ext cx="2076837" cy="393290"/>
          </a:xfrm>
          <a:custGeom>
            <a:avLst/>
            <a:gdLst/>
            <a:ahLst/>
            <a:cxnLst/>
            <a:rect l="l" t="t" r="r" b="b"/>
            <a:pathLst>
              <a:path w="2076837" h="393290">
                <a:moveTo>
                  <a:pt x="0" y="0"/>
                </a:moveTo>
                <a:lnTo>
                  <a:pt x="2076837" y="0"/>
                </a:lnTo>
                <a:lnTo>
                  <a:pt x="2076837" y="393290"/>
                </a:lnTo>
                <a:lnTo>
                  <a:pt x="0" y="39329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48138" y="11421870"/>
            <a:ext cx="1978514" cy="294966"/>
          </a:xfrm>
          <a:custGeom>
            <a:avLst/>
            <a:gdLst/>
            <a:ahLst/>
            <a:cxnLst/>
            <a:rect l="l" t="t" r="r" b="b"/>
            <a:pathLst>
              <a:path w="1978514" h="294966">
                <a:moveTo>
                  <a:pt x="0" y="0"/>
                </a:moveTo>
                <a:lnTo>
                  <a:pt x="0" y="294966"/>
                </a:lnTo>
                <a:lnTo>
                  <a:pt x="1978514" y="294966"/>
                </a:lnTo>
                <a:lnTo>
                  <a:pt x="1978514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353285" y="11429686"/>
            <a:ext cx="1968500" cy="2921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dirty="0">
                <a:latin typeface="Calibri"/>
                <a:cs typeface="Calibri"/>
              </a:rPr>
              <a:t>Cond</a:t>
            </a:r>
            <a:r>
              <a:rPr spc="-5" dirty="0">
                <a:latin typeface="Calibri"/>
                <a:cs typeface="Calibri"/>
              </a:rPr>
              <a:t>i</a:t>
            </a:r>
            <a:r>
              <a:rPr spc="-10" dirty="0">
                <a:latin typeface="Calibri"/>
                <a:cs typeface="Calibri"/>
              </a:rPr>
              <a:t>c</a:t>
            </a:r>
            <a:r>
              <a:rPr spc="-5" dirty="0">
                <a:latin typeface="Calibri"/>
                <a:cs typeface="Calibri"/>
              </a:rPr>
              <a:t>i</a:t>
            </a:r>
            <a:r>
              <a:rPr dirty="0">
                <a:latin typeface="Calibri"/>
                <a:cs typeface="Calibri"/>
              </a:rPr>
              <a:t>ón</a:t>
            </a:r>
            <a:r>
              <a:rPr spc="10" dirty="0">
                <a:latin typeface="Calibri"/>
                <a:cs typeface="Calibri"/>
              </a:rPr>
              <a:t> </a:t>
            </a:r>
            <a:r>
              <a:rPr spc="-5" dirty="0">
                <a:latin typeface="Calibri"/>
                <a:cs typeface="Calibri"/>
              </a:rPr>
              <a:t>si</a:t>
            </a:r>
            <a:r>
              <a:rPr spc="-20" dirty="0">
                <a:latin typeface="Calibri"/>
                <a:cs typeface="Calibri"/>
              </a:rPr>
              <a:t>m</a:t>
            </a:r>
            <a:r>
              <a:rPr dirty="0">
                <a:latin typeface="Calibri"/>
                <a:cs typeface="Calibri"/>
              </a:rPr>
              <a:t>bó</a:t>
            </a:r>
            <a:r>
              <a:rPr spc="-5" dirty="0">
                <a:latin typeface="Calibri"/>
                <a:cs typeface="Calibri"/>
              </a:rPr>
              <a:t>li</a:t>
            </a:r>
            <a:r>
              <a:rPr spc="-25" dirty="0">
                <a:latin typeface="Calibri"/>
                <a:cs typeface="Calibri"/>
              </a:rPr>
              <a:t>c</a:t>
            </a:r>
            <a:r>
              <a:rPr spc="-5" dirty="0">
                <a:latin typeface="Calibri"/>
                <a:cs typeface="Calibri"/>
              </a:rPr>
              <a:t>a</a:t>
            </a:r>
            <a:r>
              <a:rPr dirty="0">
                <a:latin typeface="Calibri"/>
                <a:cs typeface="Calibri"/>
              </a:rPr>
              <a:t>s</a:t>
            </a:r>
            <a:endParaRPr>
              <a:latin typeface="Calibri"/>
              <a:cs typeface="Calibri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4254321" y="11739244"/>
            <a:ext cx="2269343" cy="0"/>
          </a:xfrm>
          <a:custGeom>
            <a:avLst/>
            <a:gdLst/>
            <a:ahLst/>
            <a:cxnLst/>
            <a:rect l="l" t="t" r="r" b="b"/>
            <a:pathLst>
              <a:path w="2269343">
                <a:moveTo>
                  <a:pt x="0" y="0"/>
                </a:moveTo>
                <a:lnTo>
                  <a:pt x="2269343" y="0"/>
                </a:lnTo>
              </a:path>
            </a:pathLst>
          </a:custGeom>
          <a:ln w="50799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278900" y="11419840"/>
            <a:ext cx="0" cy="294640"/>
          </a:xfrm>
          <a:custGeom>
            <a:avLst/>
            <a:gdLst/>
            <a:ahLst/>
            <a:cxnLst/>
            <a:rect l="l" t="t" r="r" b="b"/>
            <a:pathLst>
              <a:path h="294640">
                <a:moveTo>
                  <a:pt x="0" y="0"/>
                </a:moveTo>
                <a:lnTo>
                  <a:pt x="0" y="294639"/>
                </a:lnTo>
              </a:path>
            </a:pathLst>
          </a:custGeom>
          <a:ln w="50431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254321" y="11395075"/>
            <a:ext cx="2269343" cy="0"/>
          </a:xfrm>
          <a:custGeom>
            <a:avLst/>
            <a:gdLst/>
            <a:ahLst/>
            <a:cxnLst/>
            <a:rect l="l" t="t" r="r" b="b"/>
            <a:pathLst>
              <a:path w="2269343">
                <a:moveTo>
                  <a:pt x="0" y="0"/>
                </a:moveTo>
                <a:lnTo>
                  <a:pt x="2269343" y="0"/>
                </a:lnTo>
              </a:path>
            </a:pathLst>
          </a:custGeom>
          <a:ln w="50799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499082" y="11419595"/>
            <a:ext cx="0" cy="294966"/>
          </a:xfrm>
          <a:custGeom>
            <a:avLst/>
            <a:gdLst/>
            <a:ahLst/>
            <a:cxnLst/>
            <a:rect l="l" t="t" r="r" b="b"/>
            <a:pathLst>
              <a:path h="294966">
                <a:moveTo>
                  <a:pt x="0" y="0"/>
                </a:moveTo>
                <a:lnTo>
                  <a:pt x="0" y="294966"/>
                </a:lnTo>
              </a:path>
            </a:pathLst>
          </a:custGeom>
          <a:ln w="50431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254319" y="11370433"/>
            <a:ext cx="2269344" cy="393290"/>
          </a:xfrm>
          <a:custGeom>
            <a:avLst/>
            <a:gdLst/>
            <a:ahLst/>
            <a:cxnLst/>
            <a:rect l="l" t="t" r="r" b="b"/>
            <a:pathLst>
              <a:path w="2269344" h="393290">
                <a:moveTo>
                  <a:pt x="0" y="0"/>
                </a:moveTo>
                <a:lnTo>
                  <a:pt x="2269344" y="0"/>
                </a:lnTo>
                <a:lnTo>
                  <a:pt x="2269344" y="393290"/>
                </a:lnTo>
                <a:lnTo>
                  <a:pt x="0" y="39329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303481" y="11419595"/>
            <a:ext cx="2171020" cy="294966"/>
          </a:xfrm>
          <a:custGeom>
            <a:avLst/>
            <a:gdLst/>
            <a:ahLst/>
            <a:cxnLst/>
            <a:rect l="l" t="t" r="r" b="b"/>
            <a:pathLst>
              <a:path w="2171020" h="294966">
                <a:moveTo>
                  <a:pt x="0" y="0"/>
                </a:moveTo>
                <a:lnTo>
                  <a:pt x="0" y="294966"/>
                </a:lnTo>
                <a:lnTo>
                  <a:pt x="2171020" y="294966"/>
                </a:lnTo>
                <a:lnTo>
                  <a:pt x="217102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" name="object 59"/>
          <p:cNvSpPr txBox="1"/>
          <p:nvPr/>
        </p:nvSpPr>
        <p:spPr>
          <a:xfrm>
            <a:off x="4398976" y="11427411"/>
            <a:ext cx="1980564" cy="2921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dirty="0">
                <a:latin typeface="Calibri"/>
                <a:cs typeface="Calibri"/>
              </a:rPr>
              <a:t>Cond</a:t>
            </a:r>
            <a:r>
              <a:rPr spc="-5" dirty="0">
                <a:latin typeface="Calibri"/>
                <a:cs typeface="Calibri"/>
              </a:rPr>
              <a:t>i</a:t>
            </a:r>
            <a:r>
              <a:rPr spc="-10" dirty="0">
                <a:latin typeface="Calibri"/>
                <a:cs typeface="Calibri"/>
              </a:rPr>
              <a:t>c</a:t>
            </a:r>
            <a:r>
              <a:rPr spc="-5" dirty="0">
                <a:latin typeface="Calibri"/>
                <a:cs typeface="Calibri"/>
              </a:rPr>
              <a:t>i</a:t>
            </a:r>
            <a:r>
              <a:rPr dirty="0">
                <a:latin typeface="Calibri"/>
                <a:cs typeface="Calibri"/>
              </a:rPr>
              <a:t>ón</a:t>
            </a:r>
            <a:r>
              <a:rPr spc="10" dirty="0">
                <a:latin typeface="Calibri"/>
                <a:cs typeface="Calibri"/>
              </a:rPr>
              <a:t> </a:t>
            </a:r>
            <a:r>
              <a:rPr spc="-20" dirty="0">
                <a:latin typeface="Calibri"/>
                <a:cs typeface="Calibri"/>
              </a:rPr>
              <a:t>m</a:t>
            </a:r>
            <a:r>
              <a:rPr spc="-15" dirty="0">
                <a:latin typeface="Calibri"/>
                <a:cs typeface="Calibri"/>
              </a:rPr>
              <a:t>a</a:t>
            </a:r>
            <a:r>
              <a:rPr spc="-35" dirty="0">
                <a:latin typeface="Calibri"/>
                <a:cs typeface="Calibri"/>
              </a:rPr>
              <a:t>t</a:t>
            </a:r>
            <a:r>
              <a:rPr spc="-10" dirty="0">
                <a:latin typeface="Calibri"/>
                <a:cs typeface="Calibri"/>
              </a:rPr>
              <a:t>e</a:t>
            </a:r>
            <a:r>
              <a:rPr spc="-15" dirty="0">
                <a:latin typeface="Calibri"/>
                <a:cs typeface="Calibri"/>
              </a:rPr>
              <a:t>r</a:t>
            </a:r>
            <a:r>
              <a:rPr spc="-5" dirty="0">
                <a:latin typeface="Calibri"/>
                <a:cs typeface="Calibri"/>
              </a:rPr>
              <a:t>ial</a:t>
            </a:r>
            <a:r>
              <a:rPr spc="-10" dirty="0">
                <a:latin typeface="Calibri"/>
                <a:cs typeface="Calibri"/>
              </a:rPr>
              <a:t>es</a:t>
            </a:r>
            <a:endParaRPr>
              <a:latin typeface="Calibri"/>
              <a:cs typeface="Calibri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3270707" y="8399146"/>
            <a:ext cx="190500" cy="634630"/>
          </a:xfrm>
          <a:custGeom>
            <a:avLst/>
            <a:gdLst/>
            <a:ahLst/>
            <a:cxnLst/>
            <a:rect l="l" t="t" r="r" b="b"/>
            <a:pathLst>
              <a:path w="190500" h="634630">
                <a:moveTo>
                  <a:pt x="127000" y="0"/>
                </a:moveTo>
                <a:lnTo>
                  <a:pt x="63500" y="0"/>
                </a:lnTo>
                <a:lnTo>
                  <a:pt x="63500" y="444130"/>
                </a:lnTo>
                <a:lnTo>
                  <a:pt x="0" y="444131"/>
                </a:lnTo>
                <a:lnTo>
                  <a:pt x="95251" y="634630"/>
                </a:lnTo>
                <a:lnTo>
                  <a:pt x="190500" y="444130"/>
                </a:lnTo>
                <a:lnTo>
                  <a:pt x="127000" y="444130"/>
                </a:lnTo>
                <a:lnTo>
                  <a:pt x="127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854826" y="9111215"/>
            <a:ext cx="1014285" cy="190500"/>
          </a:xfrm>
          <a:custGeom>
            <a:avLst/>
            <a:gdLst/>
            <a:ahLst/>
            <a:cxnLst/>
            <a:rect l="l" t="t" r="r" b="b"/>
            <a:pathLst>
              <a:path w="1014285" h="190500">
                <a:moveTo>
                  <a:pt x="190500" y="0"/>
                </a:moveTo>
                <a:lnTo>
                  <a:pt x="0" y="95250"/>
                </a:lnTo>
                <a:lnTo>
                  <a:pt x="190500" y="190500"/>
                </a:lnTo>
                <a:lnTo>
                  <a:pt x="190500" y="127000"/>
                </a:lnTo>
                <a:lnTo>
                  <a:pt x="1014285" y="127000"/>
                </a:lnTo>
                <a:lnTo>
                  <a:pt x="1014285" y="63500"/>
                </a:lnTo>
                <a:lnTo>
                  <a:pt x="190500" y="63500"/>
                </a:lnTo>
                <a:lnTo>
                  <a:pt x="1905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862800" y="9111215"/>
            <a:ext cx="1014286" cy="190500"/>
          </a:xfrm>
          <a:custGeom>
            <a:avLst/>
            <a:gdLst/>
            <a:ahLst/>
            <a:cxnLst/>
            <a:rect l="l" t="t" r="r" b="b"/>
            <a:pathLst>
              <a:path w="1014286" h="190500">
                <a:moveTo>
                  <a:pt x="823786" y="0"/>
                </a:moveTo>
                <a:lnTo>
                  <a:pt x="823786" y="63500"/>
                </a:lnTo>
                <a:lnTo>
                  <a:pt x="0" y="63500"/>
                </a:lnTo>
                <a:lnTo>
                  <a:pt x="0" y="127000"/>
                </a:lnTo>
                <a:lnTo>
                  <a:pt x="823786" y="127000"/>
                </a:lnTo>
                <a:lnTo>
                  <a:pt x="823786" y="190500"/>
                </a:lnTo>
                <a:lnTo>
                  <a:pt x="1014286" y="95250"/>
                </a:lnTo>
                <a:lnTo>
                  <a:pt x="823786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299260" y="9403110"/>
            <a:ext cx="190500" cy="872463"/>
          </a:xfrm>
          <a:custGeom>
            <a:avLst/>
            <a:gdLst/>
            <a:ahLst/>
            <a:cxnLst/>
            <a:rect l="l" t="t" r="r" b="b"/>
            <a:pathLst>
              <a:path w="190500" h="872463">
                <a:moveTo>
                  <a:pt x="126993" y="0"/>
                </a:moveTo>
                <a:lnTo>
                  <a:pt x="63493" y="1"/>
                </a:lnTo>
                <a:lnTo>
                  <a:pt x="63500" y="681964"/>
                </a:lnTo>
                <a:lnTo>
                  <a:pt x="0" y="681964"/>
                </a:lnTo>
                <a:lnTo>
                  <a:pt x="95252" y="872463"/>
                </a:lnTo>
                <a:lnTo>
                  <a:pt x="190500" y="681963"/>
                </a:lnTo>
                <a:lnTo>
                  <a:pt x="127000" y="681963"/>
                </a:lnTo>
                <a:lnTo>
                  <a:pt x="126993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365941" y="10896478"/>
            <a:ext cx="3099635" cy="190499"/>
          </a:xfrm>
          <a:custGeom>
            <a:avLst/>
            <a:gdLst/>
            <a:ahLst/>
            <a:cxnLst/>
            <a:rect l="l" t="t" r="r" b="b"/>
            <a:pathLst>
              <a:path w="3099635" h="190499">
                <a:moveTo>
                  <a:pt x="3099635" y="126999"/>
                </a:moveTo>
                <a:lnTo>
                  <a:pt x="2972751" y="126999"/>
                </a:lnTo>
                <a:lnTo>
                  <a:pt x="2972780" y="190499"/>
                </a:lnTo>
                <a:lnTo>
                  <a:pt x="3099635" y="126999"/>
                </a:lnTo>
                <a:close/>
              </a:path>
              <a:path w="3099635" h="190499">
                <a:moveTo>
                  <a:pt x="2972692" y="0"/>
                </a:moveTo>
                <a:lnTo>
                  <a:pt x="2972722" y="63499"/>
                </a:lnTo>
                <a:lnTo>
                  <a:pt x="0" y="64853"/>
                </a:lnTo>
                <a:lnTo>
                  <a:pt x="29" y="128353"/>
                </a:lnTo>
                <a:lnTo>
                  <a:pt x="3099635" y="126999"/>
                </a:lnTo>
                <a:lnTo>
                  <a:pt x="3163235" y="95163"/>
                </a:lnTo>
                <a:lnTo>
                  <a:pt x="2972692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242166" y="9403110"/>
            <a:ext cx="190500" cy="872463"/>
          </a:xfrm>
          <a:custGeom>
            <a:avLst/>
            <a:gdLst/>
            <a:ahLst/>
            <a:cxnLst/>
            <a:rect l="l" t="t" r="r" b="b"/>
            <a:pathLst>
              <a:path w="190500" h="872463">
                <a:moveTo>
                  <a:pt x="126993" y="0"/>
                </a:moveTo>
                <a:lnTo>
                  <a:pt x="63493" y="1"/>
                </a:lnTo>
                <a:lnTo>
                  <a:pt x="63500" y="681964"/>
                </a:lnTo>
                <a:lnTo>
                  <a:pt x="0" y="681964"/>
                </a:lnTo>
                <a:lnTo>
                  <a:pt x="95251" y="872463"/>
                </a:lnTo>
                <a:lnTo>
                  <a:pt x="190500" y="681963"/>
                </a:lnTo>
                <a:lnTo>
                  <a:pt x="127000" y="681963"/>
                </a:lnTo>
                <a:lnTo>
                  <a:pt x="126993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40110" y="10928636"/>
            <a:ext cx="3126192" cy="190488"/>
          </a:xfrm>
          <a:custGeom>
            <a:avLst/>
            <a:gdLst/>
            <a:ahLst/>
            <a:cxnLst/>
            <a:rect l="l" t="t" r="r" b="b"/>
            <a:pathLst>
              <a:path w="3126192" h="190488">
                <a:moveTo>
                  <a:pt x="189442" y="0"/>
                </a:moveTo>
                <a:lnTo>
                  <a:pt x="0" y="97336"/>
                </a:lnTo>
                <a:lnTo>
                  <a:pt x="191534" y="190488"/>
                </a:lnTo>
                <a:lnTo>
                  <a:pt x="190837" y="126992"/>
                </a:lnTo>
                <a:lnTo>
                  <a:pt x="3126192" y="94752"/>
                </a:lnTo>
                <a:lnTo>
                  <a:pt x="3125849" y="63496"/>
                </a:lnTo>
                <a:lnTo>
                  <a:pt x="190139" y="63496"/>
                </a:lnTo>
                <a:lnTo>
                  <a:pt x="189442" y="0"/>
                </a:lnTo>
                <a:close/>
              </a:path>
              <a:path w="3126192" h="190488">
                <a:moveTo>
                  <a:pt x="3125495" y="31256"/>
                </a:moveTo>
                <a:lnTo>
                  <a:pt x="190139" y="63496"/>
                </a:lnTo>
                <a:lnTo>
                  <a:pt x="3125849" y="63496"/>
                </a:lnTo>
                <a:lnTo>
                  <a:pt x="3125495" y="31256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7033" y="8613928"/>
            <a:ext cx="1630697" cy="267092"/>
          </a:xfrm>
          <a:custGeom>
            <a:avLst/>
            <a:gdLst/>
            <a:ahLst/>
            <a:cxnLst/>
            <a:rect l="l" t="t" r="r" b="b"/>
            <a:pathLst>
              <a:path w="1630697" h="267092">
                <a:moveTo>
                  <a:pt x="1223022" y="222576"/>
                </a:moveTo>
                <a:lnTo>
                  <a:pt x="407674" y="222576"/>
                </a:lnTo>
                <a:lnTo>
                  <a:pt x="407720" y="256442"/>
                </a:lnTo>
                <a:lnTo>
                  <a:pt x="412305" y="260606"/>
                </a:lnTo>
                <a:lnTo>
                  <a:pt x="423328" y="263989"/>
                </a:lnTo>
                <a:lnTo>
                  <a:pt x="439276" y="266261"/>
                </a:lnTo>
                <a:lnTo>
                  <a:pt x="458633" y="267092"/>
                </a:lnTo>
                <a:lnTo>
                  <a:pt x="1174253" y="267082"/>
                </a:lnTo>
                <a:lnTo>
                  <a:pt x="1193318" y="266081"/>
                </a:lnTo>
                <a:lnTo>
                  <a:pt x="1208810" y="263674"/>
                </a:lnTo>
                <a:lnTo>
                  <a:pt x="1219217" y="260191"/>
                </a:lnTo>
                <a:lnTo>
                  <a:pt x="1223022" y="255964"/>
                </a:lnTo>
                <a:lnTo>
                  <a:pt x="1223022" y="222576"/>
                </a:lnTo>
                <a:close/>
              </a:path>
              <a:path w="1630697" h="267092">
                <a:moveTo>
                  <a:pt x="560552" y="0"/>
                </a:moveTo>
                <a:lnTo>
                  <a:pt x="0" y="0"/>
                </a:lnTo>
                <a:lnTo>
                  <a:pt x="203837" y="111288"/>
                </a:lnTo>
                <a:lnTo>
                  <a:pt x="0" y="222576"/>
                </a:lnTo>
                <a:lnTo>
                  <a:pt x="1630697" y="222576"/>
                </a:lnTo>
                <a:lnTo>
                  <a:pt x="1426859" y="111288"/>
                </a:lnTo>
                <a:lnTo>
                  <a:pt x="1549161" y="44516"/>
                </a:lnTo>
                <a:lnTo>
                  <a:pt x="456211" y="44502"/>
                </a:lnTo>
                <a:lnTo>
                  <a:pt x="411478" y="37395"/>
                </a:lnTo>
                <a:lnTo>
                  <a:pt x="407720" y="32908"/>
                </a:lnTo>
                <a:lnTo>
                  <a:pt x="412305" y="28744"/>
                </a:lnTo>
                <a:lnTo>
                  <a:pt x="423328" y="25361"/>
                </a:lnTo>
                <a:lnTo>
                  <a:pt x="439276" y="23088"/>
                </a:lnTo>
                <a:lnTo>
                  <a:pt x="458633" y="22258"/>
                </a:lnTo>
                <a:lnTo>
                  <a:pt x="562974" y="22244"/>
                </a:lnTo>
                <a:lnTo>
                  <a:pt x="581956" y="21220"/>
                </a:lnTo>
                <a:lnTo>
                  <a:pt x="597368" y="18756"/>
                </a:lnTo>
                <a:lnTo>
                  <a:pt x="607707" y="15137"/>
                </a:lnTo>
                <a:lnTo>
                  <a:pt x="611465" y="10650"/>
                </a:lnTo>
                <a:lnTo>
                  <a:pt x="606880" y="6486"/>
                </a:lnTo>
                <a:lnTo>
                  <a:pt x="595857" y="3103"/>
                </a:lnTo>
                <a:lnTo>
                  <a:pt x="579909" y="830"/>
                </a:lnTo>
                <a:lnTo>
                  <a:pt x="560552" y="0"/>
                </a:lnTo>
                <a:close/>
              </a:path>
              <a:path w="1630697" h="267092">
                <a:moveTo>
                  <a:pt x="1630697" y="0"/>
                </a:moveTo>
                <a:lnTo>
                  <a:pt x="1067722" y="14"/>
                </a:lnTo>
                <a:lnTo>
                  <a:pt x="1022989" y="7122"/>
                </a:lnTo>
                <a:lnTo>
                  <a:pt x="1019231" y="11608"/>
                </a:lnTo>
                <a:lnTo>
                  <a:pt x="1023816" y="15771"/>
                </a:lnTo>
                <a:lnTo>
                  <a:pt x="1034839" y="19154"/>
                </a:lnTo>
                <a:lnTo>
                  <a:pt x="1050787" y="21427"/>
                </a:lnTo>
                <a:lnTo>
                  <a:pt x="1070144" y="22258"/>
                </a:lnTo>
                <a:lnTo>
                  <a:pt x="1174485" y="22272"/>
                </a:lnTo>
                <a:lnTo>
                  <a:pt x="1193467" y="23296"/>
                </a:lnTo>
                <a:lnTo>
                  <a:pt x="1208879" y="25761"/>
                </a:lnTo>
                <a:lnTo>
                  <a:pt x="1219217" y="29380"/>
                </a:lnTo>
                <a:lnTo>
                  <a:pt x="1222976" y="33866"/>
                </a:lnTo>
                <a:lnTo>
                  <a:pt x="1218391" y="38029"/>
                </a:lnTo>
                <a:lnTo>
                  <a:pt x="1207368" y="41412"/>
                </a:lnTo>
                <a:lnTo>
                  <a:pt x="1191421" y="43685"/>
                </a:lnTo>
                <a:lnTo>
                  <a:pt x="1172063" y="44516"/>
                </a:lnTo>
                <a:lnTo>
                  <a:pt x="1549161" y="44516"/>
                </a:lnTo>
                <a:lnTo>
                  <a:pt x="1630697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494754" y="8625061"/>
            <a:ext cx="815255" cy="33387"/>
          </a:xfrm>
          <a:custGeom>
            <a:avLst/>
            <a:gdLst/>
            <a:ahLst/>
            <a:cxnLst/>
            <a:rect l="l" t="t" r="r" b="b"/>
            <a:pathLst>
              <a:path w="815255" h="33387">
                <a:moveTo>
                  <a:pt x="203790" y="0"/>
                </a:moveTo>
                <a:lnTo>
                  <a:pt x="155022" y="11117"/>
                </a:lnTo>
                <a:lnTo>
                  <a:pt x="50913" y="11129"/>
                </a:lnTo>
                <a:lnTo>
                  <a:pt x="31555" y="11959"/>
                </a:lnTo>
                <a:lnTo>
                  <a:pt x="15608" y="14232"/>
                </a:lnTo>
                <a:lnTo>
                  <a:pt x="4584" y="17615"/>
                </a:lnTo>
                <a:lnTo>
                  <a:pt x="0" y="21779"/>
                </a:lnTo>
                <a:lnTo>
                  <a:pt x="3758" y="26266"/>
                </a:lnTo>
                <a:lnTo>
                  <a:pt x="14096" y="29885"/>
                </a:lnTo>
                <a:lnTo>
                  <a:pt x="29508" y="32349"/>
                </a:lnTo>
                <a:lnTo>
                  <a:pt x="48490" y="33373"/>
                </a:lnTo>
                <a:lnTo>
                  <a:pt x="203790" y="33387"/>
                </a:lnTo>
                <a:lnTo>
                  <a:pt x="203790" y="0"/>
                </a:lnTo>
                <a:close/>
              </a:path>
              <a:path w="815255" h="33387">
                <a:moveTo>
                  <a:pt x="611465" y="0"/>
                </a:moveTo>
                <a:lnTo>
                  <a:pt x="611465" y="33387"/>
                </a:lnTo>
                <a:lnTo>
                  <a:pt x="766764" y="33373"/>
                </a:lnTo>
                <a:lnTo>
                  <a:pt x="785746" y="32349"/>
                </a:lnTo>
                <a:lnTo>
                  <a:pt x="801159" y="29885"/>
                </a:lnTo>
                <a:lnTo>
                  <a:pt x="811497" y="26266"/>
                </a:lnTo>
                <a:lnTo>
                  <a:pt x="815255" y="21779"/>
                </a:lnTo>
                <a:lnTo>
                  <a:pt x="810671" y="17615"/>
                </a:lnTo>
                <a:lnTo>
                  <a:pt x="799648" y="14232"/>
                </a:lnTo>
                <a:lnTo>
                  <a:pt x="783700" y="11959"/>
                </a:lnTo>
                <a:lnTo>
                  <a:pt x="764342" y="11129"/>
                </a:lnTo>
                <a:lnTo>
                  <a:pt x="660233" y="11117"/>
                </a:lnTo>
                <a:lnTo>
                  <a:pt x="641169" y="10116"/>
                </a:lnTo>
                <a:lnTo>
                  <a:pt x="625676" y="7709"/>
                </a:lnTo>
                <a:lnTo>
                  <a:pt x="615270" y="4226"/>
                </a:lnTo>
                <a:lnTo>
                  <a:pt x="611465" y="0"/>
                </a:lnTo>
                <a:close/>
              </a:path>
            </a:pathLst>
          </a:custGeom>
          <a:solidFill>
            <a:srgbClr val="CDCD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87033" y="8613928"/>
            <a:ext cx="1630697" cy="267092"/>
          </a:xfrm>
          <a:custGeom>
            <a:avLst/>
            <a:gdLst/>
            <a:ahLst/>
            <a:cxnLst/>
            <a:rect l="l" t="t" r="r" b="b"/>
            <a:pathLst>
              <a:path w="1630697" h="267092">
                <a:moveTo>
                  <a:pt x="0" y="0"/>
                </a:moveTo>
                <a:lnTo>
                  <a:pt x="560552" y="0"/>
                </a:lnTo>
                <a:lnTo>
                  <a:pt x="579909" y="830"/>
                </a:lnTo>
                <a:lnTo>
                  <a:pt x="595857" y="3103"/>
                </a:lnTo>
                <a:lnTo>
                  <a:pt x="606880" y="6486"/>
                </a:lnTo>
                <a:lnTo>
                  <a:pt x="611465" y="10649"/>
                </a:lnTo>
                <a:lnTo>
                  <a:pt x="607707" y="15136"/>
                </a:lnTo>
                <a:lnTo>
                  <a:pt x="597368" y="18755"/>
                </a:lnTo>
                <a:lnTo>
                  <a:pt x="581956" y="21220"/>
                </a:lnTo>
                <a:lnTo>
                  <a:pt x="562974" y="22243"/>
                </a:lnTo>
                <a:lnTo>
                  <a:pt x="458633" y="22258"/>
                </a:lnTo>
                <a:lnTo>
                  <a:pt x="439276" y="23089"/>
                </a:lnTo>
                <a:lnTo>
                  <a:pt x="423328" y="25361"/>
                </a:lnTo>
                <a:lnTo>
                  <a:pt x="412305" y="28744"/>
                </a:lnTo>
                <a:lnTo>
                  <a:pt x="407720" y="32907"/>
                </a:lnTo>
                <a:lnTo>
                  <a:pt x="411478" y="37394"/>
                </a:lnTo>
                <a:lnTo>
                  <a:pt x="421816" y="41013"/>
                </a:lnTo>
                <a:lnTo>
                  <a:pt x="437229" y="43478"/>
                </a:lnTo>
                <a:lnTo>
                  <a:pt x="456210" y="44502"/>
                </a:lnTo>
                <a:lnTo>
                  <a:pt x="1172063" y="44516"/>
                </a:lnTo>
                <a:lnTo>
                  <a:pt x="1191420" y="43685"/>
                </a:lnTo>
                <a:lnTo>
                  <a:pt x="1207368" y="41412"/>
                </a:lnTo>
                <a:lnTo>
                  <a:pt x="1218391" y="38029"/>
                </a:lnTo>
                <a:lnTo>
                  <a:pt x="1222976" y="33866"/>
                </a:lnTo>
                <a:lnTo>
                  <a:pt x="1219218" y="29379"/>
                </a:lnTo>
                <a:lnTo>
                  <a:pt x="1208880" y="25760"/>
                </a:lnTo>
                <a:lnTo>
                  <a:pt x="1193468" y="23295"/>
                </a:lnTo>
                <a:lnTo>
                  <a:pt x="1174486" y="22272"/>
                </a:lnTo>
                <a:lnTo>
                  <a:pt x="1070145" y="22258"/>
                </a:lnTo>
                <a:lnTo>
                  <a:pt x="1050787" y="21427"/>
                </a:lnTo>
                <a:lnTo>
                  <a:pt x="1034839" y="19154"/>
                </a:lnTo>
                <a:lnTo>
                  <a:pt x="1023816" y="15771"/>
                </a:lnTo>
                <a:lnTo>
                  <a:pt x="1019232" y="11608"/>
                </a:lnTo>
                <a:lnTo>
                  <a:pt x="1022990" y="7121"/>
                </a:lnTo>
                <a:lnTo>
                  <a:pt x="1033328" y="3502"/>
                </a:lnTo>
                <a:lnTo>
                  <a:pt x="1048741" y="1037"/>
                </a:lnTo>
                <a:lnTo>
                  <a:pt x="1067722" y="14"/>
                </a:lnTo>
                <a:lnTo>
                  <a:pt x="1630697" y="0"/>
                </a:lnTo>
                <a:lnTo>
                  <a:pt x="1426860" y="111288"/>
                </a:lnTo>
                <a:lnTo>
                  <a:pt x="1630697" y="222575"/>
                </a:lnTo>
                <a:lnTo>
                  <a:pt x="1223023" y="222575"/>
                </a:lnTo>
                <a:lnTo>
                  <a:pt x="1223023" y="255963"/>
                </a:lnTo>
                <a:lnTo>
                  <a:pt x="1219217" y="260190"/>
                </a:lnTo>
                <a:lnTo>
                  <a:pt x="1208811" y="263673"/>
                </a:lnTo>
                <a:lnTo>
                  <a:pt x="1193319" y="266080"/>
                </a:lnTo>
                <a:lnTo>
                  <a:pt x="1174254" y="267081"/>
                </a:lnTo>
                <a:lnTo>
                  <a:pt x="458633" y="267092"/>
                </a:lnTo>
                <a:lnTo>
                  <a:pt x="439276" y="266261"/>
                </a:lnTo>
                <a:lnTo>
                  <a:pt x="423328" y="263988"/>
                </a:lnTo>
                <a:lnTo>
                  <a:pt x="412305" y="260605"/>
                </a:lnTo>
                <a:lnTo>
                  <a:pt x="407720" y="256442"/>
                </a:lnTo>
                <a:lnTo>
                  <a:pt x="407674" y="222575"/>
                </a:lnTo>
                <a:lnTo>
                  <a:pt x="0" y="222575"/>
                </a:lnTo>
                <a:lnTo>
                  <a:pt x="203837" y="111288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98542" y="8625056"/>
            <a:ext cx="0" cy="33388"/>
          </a:xfrm>
          <a:custGeom>
            <a:avLst/>
            <a:gdLst/>
            <a:ahLst/>
            <a:cxnLst/>
            <a:rect l="l" t="t" r="r" b="b"/>
            <a:pathLst>
              <a:path h="33388">
                <a:moveTo>
                  <a:pt x="0" y="0"/>
                </a:moveTo>
                <a:lnTo>
                  <a:pt x="0" y="33388"/>
                </a:lnTo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106216" y="8625056"/>
            <a:ext cx="0" cy="33388"/>
          </a:xfrm>
          <a:custGeom>
            <a:avLst/>
            <a:gdLst/>
            <a:ahLst/>
            <a:cxnLst/>
            <a:rect l="l" t="t" r="r" b="b"/>
            <a:pathLst>
              <a:path h="33388">
                <a:moveTo>
                  <a:pt x="0" y="33388"/>
                </a:moveTo>
                <a:lnTo>
                  <a:pt x="0" y="0"/>
                </a:lnTo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494705" y="8647316"/>
            <a:ext cx="0" cy="189189"/>
          </a:xfrm>
          <a:custGeom>
            <a:avLst/>
            <a:gdLst/>
            <a:ahLst/>
            <a:cxnLst/>
            <a:rect l="l" t="t" r="r" b="b"/>
            <a:pathLst>
              <a:path h="189189">
                <a:moveTo>
                  <a:pt x="0" y="189189"/>
                </a:moveTo>
                <a:lnTo>
                  <a:pt x="0" y="0"/>
                </a:lnTo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310054" y="8647316"/>
            <a:ext cx="0" cy="189189"/>
          </a:xfrm>
          <a:custGeom>
            <a:avLst/>
            <a:gdLst/>
            <a:ahLst/>
            <a:cxnLst/>
            <a:rect l="l" t="t" r="r" b="b"/>
            <a:pathLst>
              <a:path h="189189">
                <a:moveTo>
                  <a:pt x="0" y="0"/>
                </a:moveTo>
                <a:lnTo>
                  <a:pt x="0" y="189189"/>
                </a:lnTo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" name="object 74"/>
          <p:cNvSpPr txBox="1"/>
          <p:nvPr/>
        </p:nvSpPr>
        <p:spPr>
          <a:xfrm>
            <a:off x="594498" y="8663686"/>
            <a:ext cx="661670" cy="1987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1200" spc="-5" dirty="0">
                <a:latin typeface="Calibri"/>
                <a:cs typeface="Calibri"/>
              </a:rPr>
              <a:t>M</a:t>
            </a:r>
            <a:r>
              <a:rPr sz="1200" dirty="0">
                <a:latin typeface="Calibri"/>
                <a:cs typeface="Calibri"/>
              </a:rPr>
              <a:t>o</a:t>
            </a:r>
            <a:r>
              <a:rPr sz="1200" spc="-40" dirty="0">
                <a:latin typeface="Calibri"/>
                <a:cs typeface="Calibri"/>
              </a:rPr>
              <a:t>r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5" dirty="0">
                <a:latin typeface="Calibri"/>
                <a:cs typeface="Calibri"/>
              </a:rPr>
              <a:t>lid</a:t>
            </a:r>
            <a:r>
              <a:rPr sz="1200" dirty="0">
                <a:latin typeface="Calibri"/>
                <a:cs typeface="Calibri"/>
              </a:rPr>
              <a:t>ad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4758817" y="8626407"/>
            <a:ext cx="1968455" cy="267092"/>
          </a:xfrm>
          <a:custGeom>
            <a:avLst/>
            <a:gdLst/>
            <a:ahLst/>
            <a:cxnLst/>
            <a:rect l="l" t="t" r="r" b="b"/>
            <a:pathLst>
              <a:path w="1968455" h="267092">
                <a:moveTo>
                  <a:pt x="1476341" y="222575"/>
                </a:moveTo>
                <a:lnTo>
                  <a:pt x="492113" y="222575"/>
                </a:lnTo>
                <a:lnTo>
                  <a:pt x="494875" y="259269"/>
                </a:lnTo>
                <a:lnTo>
                  <a:pt x="503457" y="262403"/>
                </a:lnTo>
                <a:lnTo>
                  <a:pt x="516817" y="264880"/>
                </a:lnTo>
                <a:lnTo>
                  <a:pt x="533895" y="266507"/>
                </a:lnTo>
                <a:lnTo>
                  <a:pt x="553627" y="267092"/>
                </a:lnTo>
                <a:lnTo>
                  <a:pt x="1433108" y="266592"/>
                </a:lnTo>
                <a:lnTo>
                  <a:pt x="1450430" y="265039"/>
                </a:lnTo>
                <a:lnTo>
                  <a:pt x="1464117" y="262622"/>
                </a:lnTo>
                <a:lnTo>
                  <a:pt x="1473108" y="259532"/>
                </a:lnTo>
                <a:lnTo>
                  <a:pt x="1476341" y="255962"/>
                </a:lnTo>
                <a:lnTo>
                  <a:pt x="1476341" y="222575"/>
                </a:lnTo>
                <a:close/>
              </a:path>
              <a:path w="1968455" h="267092">
                <a:moveTo>
                  <a:pt x="676656" y="0"/>
                </a:moveTo>
                <a:lnTo>
                  <a:pt x="0" y="0"/>
                </a:lnTo>
                <a:lnTo>
                  <a:pt x="246056" y="111287"/>
                </a:lnTo>
                <a:lnTo>
                  <a:pt x="0" y="222575"/>
                </a:lnTo>
                <a:lnTo>
                  <a:pt x="1968455" y="222575"/>
                </a:lnTo>
                <a:lnTo>
                  <a:pt x="1722398" y="111287"/>
                </a:lnTo>
                <a:lnTo>
                  <a:pt x="1870030" y="44516"/>
                </a:lnTo>
                <a:lnTo>
                  <a:pt x="549976" y="44496"/>
                </a:lnTo>
                <a:lnTo>
                  <a:pt x="503827" y="38991"/>
                </a:lnTo>
                <a:lnTo>
                  <a:pt x="494875" y="30079"/>
                </a:lnTo>
                <a:lnTo>
                  <a:pt x="503457" y="26945"/>
                </a:lnTo>
                <a:lnTo>
                  <a:pt x="516817" y="24468"/>
                </a:lnTo>
                <a:lnTo>
                  <a:pt x="533895" y="22841"/>
                </a:lnTo>
                <a:lnTo>
                  <a:pt x="553627" y="22256"/>
                </a:lnTo>
                <a:lnTo>
                  <a:pt x="680309" y="22239"/>
                </a:lnTo>
                <a:lnTo>
                  <a:pt x="698686" y="21482"/>
                </a:lnTo>
                <a:lnTo>
                  <a:pt x="714411" y="19640"/>
                </a:lnTo>
                <a:lnTo>
                  <a:pt x="726457" y="16734"/>
                </a:lnTo>
                <a:lnTo>
                  <a:pt x="733798" y="12788"/>
                </a:lnTo>
                <a:lnTo>
                  <a:pt x="735408" y="7822"/>
                </a:lnTo>
                <a:lnTo>
                  <a:pt x="726826" y="4688"/>
                </a:lnTo>
                <a:lnTo>
                  <a:pt x="713465" y="2211"/>
                </a:lnTo>
                <a:lnTo>
                  <a:pt x="696388" y="585"/>
                </a:lnTo>
                <a:lnTo>
                  <a:pt x="676656" y="0"/>
                </a:lnTo>
                <a:close/>
              </a:path>
              <a:path w="1968455" h="267092">
                <a:moveTo>
                  <a:pt x="1968455" y="0"/>
                </a:moveTo>
                <a:lnTo>
                  <a:pt x="1288147" y="16"/>
                </a:lnTo>
                <a:lnTo>
                  <a:pt x="1241998" y="5522"/>
                </a:lnTo>
                <a:lnTo>
                  <a:pt x="1233046" y="14434"/>
                </a:lnTo>
                <a:lnTo>
                  <a:pt x="1241627" y="17568"/>
                </a:lnTo>
                <a:lnTo>
                  <a:pt x="1254988" y="20045"/>
                </a:lnTo>
                <a:lnTo>
                  <a:pt x="1272066" y="21671"/>
                </a:lnTo>
                <a:lnTo>
                  <a:pt x="1291798" y="22256"/>
                </a:lnTo>
                <a:lnTo>
                  <a:pt x="1418480" y="22276"/>
                </a:lnTo>
                <a:lnTo>
                  <a:pt x="1436857" y="23033"/>
                </a:lnTo>
                <a:lnTo>
                  <a:pt x="1452582" y="24876"/>
                </a:lnTo>
                <a:lnTo>
                  <a:pt x="1464628" y="27782"/>
                </a:lnTo>
                <a:lnTo>
                  <a:pt x="1471969" y="31728"/>
                </a:lnTo>
                <a:lnTo>
                  <a:pt x="1473579" y="36694"/>
                </a:lnTo>
                <a:lnTo>
                  <a:pt x="1464997" y="39828"/>
                </a:lnTo>
                <a:lnTo>
                  <a:pt x="1451637" y="42304"/>
                </a:lnTo>
                <a:lnTo>
                  <a:pt x="1434559" y="43931"/>
                </a:lnTo>
                <a:lnTo>
                  <a:pt x="1414826" y="44516"/>
                </a:lnTo>
                <a:lnTo>
                  <a:pt x="1870030" y="44516"/>
                </a:lnTo>
                <a:lnTo>
                  <a:pt x="1968455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5253689" y="8637539"/>
            <a:ext cx="978704" cy="33385"/>
          </a:xfrm>
          <a:custGeom>
            <a:avLst/>
            <a:gdLst/>
            <a:ahLst/>
            <a:cxnLst/>
            <a:rect l="l" t="t" r="r" b="b"/>
            <a:pathLst>
              <a:path w="978704" h="33385">
                <a:moveTo>
                  <a:pt x="243295" y="0"/>
                </a:moveTo>
                <a:lnTo>
                  <a:pt x="200062" y="10629"/>
                </a:lnTo>
                <a:lnTo>
                  <a:pt x="58752" y="11126"/>
                </a:lnTo>
                <a:lnTo>
                  <a:pt x="39019" y="11711"/>
                </a:lnTo>
                <a:lnTo>
                  <a:pt x="21942" y="13338"/>
                </a:lnTo>
                <a:lnTo>
                  <a:pt x="8581" y="15815"/>
                </a:lnTo>
                <a:lnTo>
                  <a:pt x="0" y="18949"/>
                </a:lnTo>
                <a:lnTo>
                  <a:pt x="1610" y="23914"/>
                </a:lnTo>
                <a:lnTo>
                  <a:pt x="55101" y="33366"/>
                </a:lnTo>
                <a:lnTo>
                  <a:pt x="243295" y="33385"/>
                </a:lnTo>
                <a:lnTo>
                  <a:pt x="243295" y="0"/>
                </a:lnTo>
                <a:close/>
              </a:path>
              <a:path w="978704" h="33385">
                <a:moveTo>
                  <a:pt x="735409" y="0"/>
                </a:moveTo>
                <a:lnTo>
                  <a:pt x="735409" y="33385"/>
                </a:lnTo>
                <a:lnTo>
                  <a:pt x="923605" y="33366"/>
                </a:lnTo>
                <a:lnTo>
                  <a:pt x="969753" y="27861"/>
                </a:lnTo>
                <a:lnTo>
                  <a:pt x="978704" y="18949"/>
                </a:lnTo>
                <a:lnTo>
                  <a:pt x="970122" y="15814"/>
                </a:lnTo>
                <a:lnTo>
                  <a:pt x="956761" y="13338"/>
                </a:lnTo>
                <a:lnTo>
                  <a:pt x="939684" y="11711"/>
                </a:lnTo>
                <a:lnTo>
                  <a:pt x="919951" y="11126"/>
                </a:lnTo>
                <a:lnTo>
                  <a:pt x="778643" y="10629"/>
                </a:lnTo>
                <a:lnTo>
                  <a:pt x="761321" y="9076"/>
                </a:lnTo>
                <a:lnTo>
                  <a:pt x="747634" y="6659"/>
                </a:lnTo>
                <a:lnTo>
                  <a:pt x="738642" y="3570"/>
                </a:lnTo>
                <a:lnTo>
                  <a:pt x="735409" y="0"/>
                </a:lnTo>
                <a:close/>
              </a:path>
            </a:pathLst>
          </a:custGeom>
          <a:solidFill>
            <a:srgbClr val="CDCD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758814" y="8626407"/>
            <a:ext cx="1968456" cy="267092"/>
          </a:xfrm>
          <a:custGeom>
            <a:avLst/>
            <a:gdLst/>
            <a:ahLst/>
            <a:cxnLst/>
            <a:rect l="l" t="t" r="r" b="b"/>
            <a:pathLst>
              <a:path w="1968456" h="267092">
                <a:moveTo>
                  <a:pt x="0" y="0"/>
                </a:moveTo>
                <a:lnTo>
                  <a:pt x="676656" y="0"/>
                </a:lnTo>
                <a:lnTo>
                  <a:pt x="696389" y="584"/>
                </a:lnTo>
                <a:lnTo>
                  <a:pt x="713466" y="2211"/>
                </a:lnTo>
                <a:lnTo>
                  <a:pt x="726827" y="4688"/>
                </a:lnTo>
                <a:lnTo>
                  <a:pt x="735409" y="7822"/>
                </a:lnTo>
                <a:lnTo>
                  <a:pt x="733798" y="12787"/>
                </a:lnTo>
                <a:lnTo>
                  <a:pt x="680308" y="22239"/>
                </a:lnTo>
                <a:lnTo>
                  <a:pt x="553628" y="22257"/>
                </a:lnTo>
                <a:lnTo>
                  <a:pt x="533895" y="22842"/>
                </a:lnTo>
                <a:lnTo>
                  <a:pt x="516818" y="24468"/>
                </a:lnTo>
                <a:lnTo>
                  <a:pt x="503457" y="26945"/>
                </a:lnTo>
                <a:lnTo>
                  <a:pt x="494875" y="30079"/>
                </a:lnTo>
                <a:lnTo>
                  <a:pt x="496486" y="35044"/>
                </a:lnTo>
                <a:lnTo>
                  <a:pt x="549976" y="44496"/>
                </a:lnTo>
                <a:lnTo>
                  <a:pt x="1414828" y="44516"/>
                </a:lnTo>
                <a:lnTo>
                  <a:pt x="1434560" y="43931"/>
                </a:lnTo>
                <a:lnTo>
                  <a:pt x="1451637" y="42304"/>
                </a:lnTo>
                <a:lnTo>
                  <a:pt x="1464998" y="39828"/>
                </a:lnTo>
                <a:lnTo>
                  <a:pt x="1473580" y="36694"/>
                </a:lnTo>
                <a:lnTo>
                  <a:pt x="1471969" y="31728"/>
                </a:lnTo>
                <a:lnTo>
                  <a:pt x="1418479" y="22276"/>
                </a:lnTo>
                <a:lnTo>
                  <a:pt x="1291799" y="22257"/>
                </a:lnTo>
                <a:lnTo>
                  <a:pt x="1272066" y="21672"/>
                </a:lnTo>
                <a:lnTo>
                  <a:pt x="1254989" y="20045"/>
                </a:lnTo>
                <a:lnTo>
                  <a:pt x="1241628" y="17568"/>
                </a:lnTo>
                <a:lnTo>
                  <a:pt x="1233046" y="14434"/>
                </a:lnTo>
                <a:lnTo>
                  <a:pt x="1234657" y="9469"/>
                </a:lnTo>
                <a:lnTo>
                  <a:pt x="1288147" y="17"/>
                </a:lnTo>
                <a:lnTo>
                  <a:pt x="1968456" y="0"/>
                </a:lnTo>
                <a:lnTo>
                  <a:pt x="1722399" y="111287"/>
                </a:lnTo>
                <a:lnTo>
                  <a:pt x="1968456" y="222575"/>
                </a:lnTo>
                <a:lnTo>
                  <a:pt x="1476342" y="222575"/>
                </a:lnTo>
                <a:lnTo>
                  <a:pt x="1476342" y="255962"/>
                </a:lnTo>
                <a:lnTo>
                  <a:pt x="1473108" y="259532"/>
                </a:lnTo>
                <a:lnTo>
                  <a:pt x="1464117" y="262622"/>
                </a:lnTo>
                <a:lnTo>
                  <a:pt x="1450429" y="265039"/>
                </a:lnTo>
                <a:lnTo>
                  <a:pt x="1433107" y="266592"/>
                </a:lnTo>
                <a:lnTo>
                  <a:pt x="553628" y="267092"/>
                </a:lnTo>
                <a:lnTo>
                  <a:pt x="533895" y="266507"/>
                </a:lnTo>
                <a:lnTo>
                  <a:pt x="516818" y="264880"/>
                </a:lnTo>
                <a:lnTo>
                  <a:pt x="503457" y="262403"/>
                </a:lnTo>
                <a:lnTo>
                  <a:pt x="494875" y="259269"/>
                </a:lnTo>
                <a:lnTo>
                  <a:pt x="492114" y="222575"/>
                </a:lnTo>
                <a:lnTo>
                  <a:pt x="0" y="222575"/>
                </a:lnTo>
                <a:lnTo>
                  <a:pt x="246057" y="111287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5496985" y="8637537"/>
            <a:ext cx="0" cy="33386"/>
          </a:xfrm>
          <a:custGeom>
            <a:avLst/>
            <a:gdLst/>
            <a:ahLst/>
            <a:cxnLst/>
            <a:rect l="l" t="t" r="r" b="b"/>
            <a:pathLst>
              <a:path h="33386">
                <a:moveTo>
                  <a:pt x="0" y="0"/>
                </a:moveTo>
                <a:lnTo>
                  <a:pt x="0" y="33386"/>
                </a:lnTo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5989099" y="8637537"/>
            <a:ext cx="0" cy="33386"/>
          </a:xfrm>
          <a:custGeom>
            <a:avLst/>
            <a:gdLst/>
            <a:ahLst/>
            <a:cxnLst/>
            <a:rect l="l" t="t" r="r" b="b"/>
            <a:pathLst>
              <a:path h="33386">
                <a:moveTo>
                  <a:pt x="0" y="33386"/>
                </a:moveTo>
                <a:lnTo>
                  <a:pt x="0" y="0"/>
                </a:lnTo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5250928" y="8659794"/>
            <a:ext cx="0" cy="189188"/>
          </a:xfrm>
          <a:custGeom>
            <a:avLst/>
            <a:gdLst/>
            <a:ahLst/>
            <a:cxnLst/>
            <a:rect l="l" t="t" r="r" b="b"/>
            <a:pathLst>
              <a:path h="189188">
                <a:moveTo>
                  <a:pt x="0" y="189188"/>
                </a:moveTo>
                <a:lnTo>
                  <a:pt x="0" y="0"/>
                </a:lnTo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6235156" y="8659794"/>
            <a:ext cx="0" cy="189188"/>
          </a:xfrm>
          <a:custGeom>
            <a:avLst/>
            <a:gdLst/>
            <a:ahLst/>
            <a:cxnLst/>
            <a:rect l="l" t="t" r="r" b="b"/>
            <a:pathLst>
              <a:path h="189188">
                <a:moveTo>
                  <a:pt x="0" y="0"/>
                </a:moveTo>
                <a:lnTo>
                  <a:pt x="0" y="189188"/>
                </a:lnTo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2" name="object 82"/>
          <p:cNvSpPr txBox="1"/>
          <p:nvPr/>
        </p:nvSpPr>
        <p:spPr>
          <a:xfrm>
            <a:off x="5325585" y="8687384"/>
            <a:ext cx="826769" cy="1987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1200" spc="-5" dirty="0">
                <a:latin typeface="Calibri"/>
                <a:cs typeface="Calibri"/>
              </a:rPr>
              <a:t>C</a:t>
            </a:r>
            <a:r>
              <a:rPr sz="1200" dirty="0">
                <a:latin typeface="Calibri"/>
                <a:cs typeface="Calibri"/>
              </a:rPr>
              <a:t>o</a:t>
            </a:r>
            <a:r>
              <a:rPr sz="1200" spc="-5" dirty="0">
                <a:latin typeface="Calibri"/>
                <a:cs typeface="Calibri"/>
              </a:rPr>
              <a:t>n</a:t>
            </a:r>
            <a:r>
              <a:rPr sz="1200" spc="5" dirty="0">
                <a:latin typeface="Calibri"/>
                <a:cs typeface="Calibri"/>
              </a:rPr>
              <a:t>s</a:t>
            </a:r>
            <a:r>
              <a:rPr sz="1200" spc="-5" dirty="0">
                <a:latin typeface="Calibri"/>
                <a:cs typeface="Calibri"/>
              </a:rPr>
              <a:t>u</a:t>
            </a:r>
            <a:r>
              <a:rPr sz="1200" spc="-10" dirty="0">
                <a:latin typeface="Calibri"/>
                <a:cs typeface="Calibri"/>
              </a:rPr>
              <a:t>m</a:t>
            </a:r>
            <a:r>
              <a:rPr sz="1200" spc="-5" dirty="0">
                <a:latin typeface="Calibri"/>
                <a:cs typeface="Calibri"/>
              </a:rPr>
              <a:t>i</a:t>
            </a:r>
            <a:r>
              <a:rPr sz="1200" spc="5" dirty="0">
                <a:latin typeface="Calibri"/>
                <a:cs typeface="Calibri"/>
              </a:rPr>
              <a:t>s</a:t>
            </a:r>
            <a:r>
              <a:rPr sz="1200" spc="-10" dirty="0">
                <a:latin typeface="Calibri"/>
                <a:cs typeface="Calibri"/>
              </a:rPr>
              <a:t>mo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93" name="Grupo 92">
            <a:extLst>
              <a:ext uri="{FF2B5EF4-FFF2-40B4-BE49-F238E27FC236}">
                <a16:creationId xmlns:a16="http://schemas.microsoft.com/office/drawing/2014/main" id="{F2E26A6D-E704-EAE9-0C3B-0012EDCAF0B9}"/>
              </a:ext>
            </a:extLst>
          </p:cNvPr>
          <p:cNvGrpSpPr/>
          <p:nvPr/>
        </p:nvGrpSpPr>
        <p:grpSpPr>
          <a:xfrm>
            <a:off x="127045" y="7214074"/>
            <a:ext cx="6477792" cy="378609"/>
            <a:chOff x="158714" y="7549481"/>
            <a:chExt cx="6477792" cy="378609"/>
          </a:xfrm>
        </p:grpSpPr>
        <p:sp>
          <p:nvSpPr>
            <p:cNvPr id="83" name="object 83"/>
            <p:cNvSpPr/>
            <p:nvPr/>
          </p:nvSpPr>
          <p:spPr>
            <a:xfrm>
              <a:off x="5043595" y="7609847"/>
              <a:ext cx="343800" cy="29734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2189886" y="7599393"/>
              <a:ext cx="450656" cy="31360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2910632" y="7591261"/>
              <a:ext cx="488986" cy="32173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4438149" y="7614320"/>
              <a:ext cx="327540" cy="31244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774927" y="7557034"/>
              <a:ext cx="442527" cy="305471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5650727" y="7614318"/>
              <a:ext cx="415814" cy="31244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6329874" y="7588936"/>
              <a:ext cx="306632" cy="339154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1495673" y="7549481"/>
              <a:ext cx="420459" cy="32057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158714" y="7599393"/>
              <a:ext cx="337993" cy="313603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3669709" y="7609844"/>
              <a:ext cx="500602" cy="30315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3796" y="5541009"/>
            <a:ext cx="915031" cy="0"/>
          </a:xfrm>
          <a:custGeom>
            <a:avLst/>
            <a:gdLst/>
            <a:ahLst/>
            <a:cxnLst/>
            <a:rect l="l" t="t" r="r" b="b"/>
            <a:pathLst>
              <a:path w="915031">
                <a:moveTo>
                  <a:pt x="0" y="0"/>
                </a:moveTo>
                <a:lnTo>
                  <a:pt x="915031" y="0"/>
                </a:lnTo>
              </a:path>
            </a:pathLst>
          </a:custGeom>
          <a:ln w="49529">
            <a:solidFill>
              <a:srgbClr val="4472C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8375" y="5222240"/>
            <a:ext cx="0" cy="294640"/>
          </a:xfrm>
          <a:custGeom>
            <a:avLst/>
            <a:gdLst/>
            <a:ahLst/>
            <a:cxnLst/>
            <a:rect l="l" t="t" r="r" b="b"/>
            <a:pathLst>
              <a:path h="294640">
                <a:moveTo>
                  <a:pt x="0" y="0"/>
                </a:moveTo>
                <a:lnTo>
                  <a:pt x="0" y="294640"/>
                </a:lnTo>
              </a:path>
            </a:pathLst>
          </a:custGeom>
          <a:ln w="50430">
            <a:solidFill>
              <a:srgbClr val="4472C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83796" y="5197475"/>
            <a:ext cx="915031" cy="0"/>
          </a:xfrm>
          <a:custGeom>
            <a:avLst/>
            <a:gdLst/>
            <a:ahLst/>
            <a:cxnLst/>
            <a:rect l="l" t="t" r="r" b="b"/>
            <a:pathLst>
              <a:path w="915031">
                <a:moveTo>
                  <a:pt x="0" y="0"/>
                </a:moveTo>
                <a:lnTo>
                  <a:pt x="915031" y="0"/>
                </a:lnTo>
              </a:path>
            </a:pathLst>
          </a:custGeom>
          <a:ln w="50799">
            <a:solidFill>
              <a:srgbClr val="4472C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74245" y="5221625"/>
            <a:ext cx="0" cy="294967"/>
          </a:xfrm>
          <a:custGeom>
            <a:avLst/>
            <a:gdLst/>
            <a:ahLst/>
            <a:cxnLst/>
            <a:rect l="l" t="t" r="r" b="b"/>
            <a:pathLst>
              <a:path h="294967">
                <a:moveTo>
                  <a:pt x="0" y="0"/>
                </a:moveTo>
                <a:lnTo>
                  <a:pt x="0" y="294967"/>
                </a:lnTo>
              </a:path>
            </a:pathLst>
          </a:custGeom>
          <a:ln w="50430">
            <a:solidFill>
              <a:srgbClr val="4472C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83796" y="5172462"/>
            <a:ext cx="915031" cy="393290"/>
          </a:xfrm>
          <a:custGeom>
            <a:avLst/>
            <a:gdLst/>
            <a:ahLst/>
            <a:cxnLst/>
            <a:rect l="l" t="t" r="r" b="b"/>
            <a:pathLst>
              <a:path w="915031" h="393290">
                <a:moveTo>
                  <a:pt x="0" y="0"/>
                </a:moveTo>
                <a:lnTo>
                  <a:pt x="915031" y="0"/>
                </a:lnTo>
                <a:lnTo>
                  <a:pt x="915031" y="393290"/>
                </a:lnTo>
                <a:lnTo>
                  <a:pt x="0" y="39329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32957" y="5221623"/>
            <a:ext cx="816709" cy="294968"/>
          </a:xfrm>
          <a:custGeom>
            <a:avLst/>
            <a:gdLst/>
            <a:ahLst/>
            <a:cxnLst/>
            <a:rect l="l" t="t" r="r" b="b"/>
            <a:pathLst>
              <a:path w="816709" h="294968">
                <a:moveTo>
                  <a:pt x="0" y="0"/>
                </a:moveTo>
                <a:lnTo>
                  <a:pt x="0" y="294968"/>
                </a:lnTo>
                <a:lnTo>
                  <a:pt x="816709" y="294968"/>
                </a:lnTo>
                <a:lnTo>
                  <a:pt x="816709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57391" y="5229439"/>
            <a:ext cx="768350" cy="2921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pc="-55" dirty="0">
                <a:latin typeface="Calibri"/>
                <a:cs typeface="Calibri"/>
              </a:rPr>
              <a:t>P</a:t>
            </a:r>
            <a:r>
              <a:rPr spc="-5" dirty="0">
                <a:latin typeface="Calibri"/>
                <a:cs typeface="Calibri"/>
              </a:rPr>
              <a:t>e</a:t>
            </a:r>
            <a:r>
              <a:rPr spc="-45" dirty="0">
                <a:latin typeface="Calibri"/>
                <a:cs typeface="Calibri"/>
              </a:rPr>
              <a:t>r</a:t>
            </a:r>
            <a:r>
              <a:rPr spc="-5" dirty="0">
                <a:latin typeface="Calibri"/>
                <a:cs typeface="Calibri"/>
              </a:rPr>
              <a:t>s</a:t>
            </a:r>
            <a:r>
              <a:rPr dirty="0">
                <a:latin typeface="Calibri"/>
                <a:cs typeface="Calibri"/>
              </a:rPr>
              <a:t>ona</a:t>
            </a:r>
            <a:endParaRPr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78292" y="2016125"/>
            <a:ext cx="843448" cy="0"/>
          </a:xfrm>
          <a:custGeom>
            <a:avLst/>
            <a:gdLst/>
            <a:ahLst/>
            <a:cxnLst/>
            <a:rect l="l" t="t" r="r" b="b"/>
            <a:pathLst>
              <a:path w="843448">
                <a:moveTo>
                  <a:pt x="0" y="0"/>
                </a:moveTo>
                <a:lnTo>
                  <a:pt x="843448" y="0"/>
                </a:lnTo>
              </a:path>
            </a:pathLst>
          </a:custGeom>
          <a:ln w="50799">
            <a:solidFill>
              <a:srgbClr val="54823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02873" y="1696720"/>
            <a:ext cx="0" cy="294640"/>
          </a:xfrm>
          <a:custGeom>
            <a:avLst/>
            <a:gdLst/>
            <a:ahLst/>
            <a:cxnLst/>
            <a:rect l="l" t="t" r="r" b="b"/>
            <a:pathLst>
              <a:path h="294640">
                <a:moveTo>
                  <a:pt x="0" y="0"/>
                </a:moveTo>
                <a:lnTo>
                  <a:pt x="0" y="294640"/>
                </a:lnTo>
              </a:path>
            </a:pathLst>
          </a:custGeom>
          <a:ln w="50431">
            <a:solidFill>
              <a:srgbClr val="54823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78292" y="1671954"/>
            <a:ext cx="843448" cy="0"/>
          </a:xfrm>
          <a:custGeom>
            <a:avLst/>
            <a:gdLst/>
            <a:ahLst/>
            <a:cxnLst/>
            <a:rect l="l" t="t" r="r" b="b"/>
            <a:pathLst>
              <a:path w="843448">
                <a:moveTo>
                  <a:pt x="0" y="0"/>
                </a:moveTo>
                <a:lnTo>
                  <a:pt x="843448" y="0"/>
                </a:lnTo>
              </a:path>
            </a:pathLst>
          </a:custGeom>
          <a:ln w="50799">
            <a:solidFill>
              <a:srgbClr val="54823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697160" y="1696916"/>
            <a:ext cx="0" cy="294966"/>
          </a:xfrm>
          <a:custGeom>
            <a:avLst/>
            <a:gdLst/>
            <a:ahLst/>
            <a:cxnLst/>
            <a:rect l="l" t="t" r="r" b="b"/>
            <a:pathLst>
              <a:path h="294966">
                <a:moveTo>
                  <a:pt x="0" y="0"/>
                </a:moveTo>
                <a:lnTo>
                  <a:pt x="0" y="294966"/>
                </a:lnTo>
              </a:path>
            </a:pathLst>
          </a:custGeom>
          <a:ln w="50431">
            <a:solidFill>
              <a:srgbClr val="54823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78292" y="1647755"/>
            <a:ext cx="843448" cy="393290"/>
          </a:xfrm>
          <a:custGeom>
            <a:avLst/>
            <a:gdLst/>
            <a:ahLst/>
            <a:cxnLst/>
            <a:rect l="l" t="t" r="r" b="b"/>
            <a:pathLst>
              <a:path w="843448" h="393290">
                <a:moveTo>
                  <a:pt x="0" y="0"/>
                </a:moveTo>
                <a:lnTo>
                  <a:pt x="843448" y="0"/>
                </a:lnTo>
                <a:lnTo>
                  <a:pt x="843448" y="393290"/>
                </a:lnTo>
                <a:lnTo>
                  <a:pt x="0" y="39329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27456" y="1696918"/>
            <a:ext cx="745125" cy="294967"/>
          </a:xfrm>
          <a:custGeom>
            <a:avLst/>
            <a:gdLst/>
            <a:ahLst/>
            <a:cxnLst/>
            <a:rect l="l" t="t" r="r" b="b"/>
            <a:pathLst>
              <a:path w="745125" h="294967">
                <a:moveTo>
                  <a:pt x="0" y="0"/>
                </a:moveTo>
                <a:lnTo>
                  <a:pt x="0" y="294967"/>
                </a:lnTo>
                <a:lnTo>
                  <a:pt x="745125" y="294967"/>
                </a:lnTo>
                <a:lnTo>
                  <a:pt x="745125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961809" y="4754245"/>
            <a:ext cx="1667188" cy="0"/>
          </a:xfrm>
          <a:custGeom>
            <a:avLst/>
            <a:gdLst/>
            <a:ahLst/>
            <a:cxnLst/>
            <a:rect l="l" t="t" r="r" b="b"/>
            <a:pathLst>
              <a:path w="1667188">
                <a:moveTo>
                  <a:pt x="0" y="0"/>
                </a:moveTo>
                <a:lnTo>
                  <a:pt x="1667188" y="0"/>
                </a:lnTo>
              </a:path>
            </a:pathLst>
          </a:custGeom>
          <a:ln w="50799">
            <a:solidFill>
              <a:srgbClr val="54823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986389" y="4434840"/>
            <a:ext cx="0" cy="294640"/>
          </a:xfrm>
          <a:custGeom>
            <a:avLst/>
            <a:gdLst/>
            <a:ahLst/>
            <a:cxnLst/>
            <a:rect l="l" t="t" r="r" b="b"/>
            <a:pathLst>
              <a:path h="294640">
                <a:moveTo>
                  <a:pt x="0" y="0"/>
                </a:moveTo>
                <a:lnTo>
                  <a:pt x="0" y="294640"/>
                </a:lnTo>
              </a:path>
            </a:pathLst>
          </a:custGeom>
          <a:ln w="50430">
            <a:solidFill>
              <a:srgbClr val="54823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961809" y="4410075"/>
            <a:ext cx="1667188" cy="0"/>
          </a:xfrm>
          <a:custGeom>
            <a:avLst/>
            <a:gdLst/>
            <a:ahLst/>
            <a:cxnLst/>
            <a:rect l="l" t="t" r="r" b="b"/>
            <a:pathLst>
              <a:path w="1667188">
                <a:moveTo>
                  <a:pt x="0" y="0"/>
                </a:moveTo>
                <a:lnTo>
                  <a:pt x="1667188" y="0"/>
                </a:lnTo>
              </a:path>
            </a:pathLst>
          </a:custGeom>
          <a:ln w="50799">
            <a:solidFill>
              <a:srgbClr val="54823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04417" y="4434856"/>
            <a:ext cx="0" cy="294968"/>
          </a:xfrm>
          <a:custGeom>
            <a:avLst/>
            <a:gdLst/>
            <a:ahLst/>
            <a:cxnLst/>
            <a:rect l="l" t="t" r="r" b="b"/>
            <a:pathLst>
              <a:path h="294968">
                <a:moveTo>
                  <a:pt x="0" y="0"/>
                </a:moveTo>
                <a:lnTo>
                  <a:pt x="0" y="294968"/>
                </a:lnTo>
              </a:path>
            </a:pathLst>
          </a:custGeom>
          <a:ln w="50430">
            <a:solidFill>
              <a:srgbClr val="54823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961809" y="4385696"/>
            <a:ext cx="1667188" cy="393290"/>
          </a:xfrm>
          <a:custGeom>
            <a:avLst/>
            <a:gdLst/>
            <a:ahLst/>
            <a:cxnLst/>
            <a:rect l="l" t="t" r="r" b="b"/>
            <a:pathLst>
              <a:path w="1667188" h="393290">
                <a:moveTo>
                  <a:pt x="0" y="0"/>
                </a:moveTo>
                <a:lnTo>
                  <a:pt x="1667188" y="0"/>
                </a:lnTo>
                <a:lnTo>
                  <a:pt x="1667188" y="393290"/>
                </a:lnTo>
                <a:lnTo>
                  <a:pt x="0" y="39329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010970" y="4434856"/>
            <a:ext cx="1568866" cy="294968"/>
          </a:xfrm>
          <a:custGeom>
            <a:avLst/>
            <a:gdLst/>
            <a:ahLst/>
            <a:cxnLst/>
            <a:rect l="l" t="t" r="r" b="b"/>
            <a:pathLst>
              <a:path w="1568866" h="294968">
                <a:moveTo>
                  <a:pt x="0" y="0"/>
                </a:moveTo>
                <a:lnTo>
                  <a:pt x="0" y="294968"/>
                </a:lnTo>
                <a:lnTo>
                  <a:pt x="1568866" y="294968"/>
                </a:lnTo>
                <a:lnTo>
                  <a:pt x="1568866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77987" y="5518784"/>
            <a:ext cx="1034834" cy="0"/>
          </a:xfrm>
          <a:custGeom>
            <a:avLst/>
            <a:gdLst/>
            <a:ahLst/>
            <a:cxnLst/>
            <a:rect l="l" t="t" r="r" b="b"/>
            <a:pathLst>
              <a:path w="1034834">
                <a:moveTo>
                  <a:pt x="0" y="0"/>
                </a:moveTo>
                <a:lnTo>
                  <a:pt x="1034834" y="0"/>
                </a:lnTo>
              </a:path>
            </a:pathLst>
          </a:custGeom>
          <a:ln w="50799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302567" y="5199379"/>
            <a:ext cx="0" cy="294640"/>
          </a:xfrm>
          <a:custGeom>
            <a:avLst/>
            <a:gdLst/>
            <a:ahLst/>
            <a:cxnLst/>
            <a:rect l="l" t="t" r="r" b="b"/>
            <a:pathLst>
              <a:path h="294640">
                <a:moveTo>
                  <a:pt x="0" y="0"/>
                </a:moveTo>
                <a:lnTo>
                  <a:pt x="0" y="294640"/>
                </a:lnTo>
              </a:path>
            </a:pathLst>
          </a:custGeom>
          <a:ln w="50430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277987" y="5174615"/>
            <a:ext cx="1034834" cy="0"/>
          </a:xfrm>
          <a:custGeom>
            <a:avLst/>
            <a:gdLst/>
            <a:ahLst/>
            <a:cxnLst/>
            <a:rect l="l" t="t" r="r" b="b"/>
            <a:pathLst>
              <a:path w="1034834">
                <a:moveTo>
                  <a:pt x="0" y="0"/>
                </a:moveTo>
                <a:lnTo>
                  <a:pt x="1034834" y="0"/>
                </a:lnTo>
              </a:path>
            </a:pathLst>
          </a:custGeom>
          <a:ln w="50799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288240" y="5199239"/>
            <a:ext cx="0" cy="294967"/>
          </a:xfrm>
          <a:custGeom>
            <a:avLst/>
            <a:gdLst/>
            <a:ahLst/>
            <a:cxnLst/>
            <a:rect l="l" t="t" r="r" b="b"/>
            <a:pathLst>
              <a:path h="294967">
                <a:moveTo>
                  <a:pt x="0" y="0"/>
                </a:moveTo>
                <a:lnTo>
                  <a:pt x="0" y="294967"/>
                </a:lnTo>
              </a:path>
            </a:pathLst>
          </a:custGeom>
          <a:ln w="50431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277987" y="5150078"/>
            <a:ext cx="1034834" cy="393291"/>
          </a:xfrm>
          <a:custGeom>
            <a:avLst/>
            <a:gdLst/>
            <a:ahLst/>
            <a:cxnLst/>
            <a:rect l="l" t="t" r="r" b="b"/>
            <a:pathLst>
              <a:path w="1034834" h="393291">
                <a:moveTo>
                  <a:pt x="0" y="0"/>
                </a:moveTo>
                <a:lnTo>
                  <a:pt x="1034834" y="0"/>
                </a:lnTo>
                <a:lnTo>
                  <a:pt x="1034834" y="393291"/>
                </a:lnTo>
                <a:lnTo>
                  <a:pt x="0" y="393291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327152" y="5199237"/>
            <a:ext cx="936511" cy="294968"/>
          </a:xfrm>
          <a:custGeom>
            <a:avLst/>
            <a:gdLst/>
            <a:ahLst/>
            <a:cxnLst/>
            <a:rect l="l" t="t" r="r" b="b"/>
            <a:pathLst>
              <a:path w="936511" h="294968">
                <a:moveTo>
                  <a:pt x="0" y="0"/>
                </a:moveTo>
                <a:lnTo>
                  <a:pt x="0" y="294968"/>
                </a:lnTo>
                <a:lnTo>
                  <a:pt x="936511" y="294968"/>
                </a:lnTo>
                <a:lnTo>
                  <a:pt x="936511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277990" y="6226175"/>
            <a:ext cx="1017363" cy="0"/>
          </a:xfrm>
          <a:custGeom>
            <a:avLst/>
            <a:gdLst/>
            <a:ahLst/>
            <a:cxnLst/>
            <a:rect l="l" t="t" r="r" b="b"/>
            <a:pathLst>
              <a:path w="1017363">
                <a:moveTo>
                  <a:pt x="0" y="0"/>
                </a:moveTo>
                <a:lnTo>
                  <a:pt x="1017363" y="0"/>
                </a:lnTo>
              </a:path>
            </a:pathLst>
          </a:custGeom>
          <a:ln w="50800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302567" y="5906773"/>
            <a:ext cx="0" cy="294639"/>
          </a:xfrm>
          <a:custGeom>
            <a:avLst/>
            <a:gdLst/>
            <a:ahLst/>
            <a:cxnLst/>
            <a:rect l="l" t="t" r="r" b="b"/>
            <a:pathLst>
              <a:path h="294639">
                <a:moveTo>
                  <a:pt x="0" y="0"/>
                </a:moveTo>
                <a:lnTo>
                  <a:pt x="0" y="294639"/>
                </a:lnTo>
              </a:path>
            </a:pathLst>
          </a:custGeom>
          <a:ln w="50430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277990" y="5882004"/>
            <a:ext cx="1017363" cy="0"/>
          </a:xfrm>
          <a:custGeom>
            <a:avLst/>
            <a:gdLst/>
            <a:ahLst/>
            <a:cxnLst/>
            <a:rect l="l" t="t" r="r" b="b"/>
            <a:pathLst>
              <a:path w="1017363">
                <a:moveTo>
                  <a:pt x="0" y="0"/>
                </a:moveTo>
                <a:lnTo>
                  <a:pt x="1017363" y="0"/>
                </a:lnTo>
              </a:path>
            </a:pathLst>
          </a:custGeom>
          <a:ln w="50799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270770" y="5906542"/>
            <a:ext cx="0" cy="294966"/>
          </a:xfrm>
          <a:custGeom>
            <a:avLst/>
            <a:gdLst/>
            <a:ahLst/>
            <a:cxnLst/>
            <a:rect l="l" t="t" r="r" b="b"/>
            <a:pathLst>
              <a:path h="294966">
                <a:moveTo>
                  <a:pt x="0" y="0"/>
                </a:moveTo>
                <a:lnTo>
                  <a:pt x="0" y="294966"/>
                </a:lnTo>
              </a:path>
            </a:pathLst>
          </a:custGeom>
          <a:ln w="50431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277987" y="5857380"/>
            <a:ext cx="1017364" cy="393290"/>
          </a:xfrm>
          <a:custGeom>
            <a:avLst/>
            <a:gdLst/>
            <a:ahLst/>
            <a:cxnLst/>
            <a:rect l="l" t="t" r="r" b="b"/>
            <a:pathLst>
              <a:path w="1017364" h="393290">
                <a:moveTo>
                  <a:pt x="0" y="0"/>
                </a:moveTo>
                <a:lnTo>
                  <a:pt x="1017364" y="0"/>
                </a:lnTo>
                <a:lnTo>
                  <a:pt x="1017364" y="393290"/>
                </a:lnTo>
                <a:lnTo>
                  <a:pt x="0" y="39329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327151" y="5906542"/>
            <a:ext cx="919041" cy="294966"/>
          </a:xfrm>
          <a:custGeom>
            <a:avLst/>
            <a:gdLst/>
            <a:ahLst/>
            <a:cxnLst/>
            <a:rect l="l" t="t" r="r" b="b"/>
            <a:pathLst>
              <a:path w="919041" h="294966">
                <a:moveTo>
                  <a:pt x="0" y="0"/>
                </a:moveTo>
                <a:lnTo>
                  <a:pt x="0" y="294966"/>
                </a:lnTo>
                <a:lnTo>
                  <a:pt x="919041" y="294966"/>
                </a:lnTo>
                <a:lnTo>
                  <a:pt x="919041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723498" y="4737734"/>
            <a:ext cx="993689" cy="0"/>
          </a:xfrm>
          <a:custGeom>
            <a:avLst/>
            <a:gdLst/>
            <a:ahLst/>
            <a:cxnLst/>
            <a:rect l="l" t="t" r="r" b="b"/>
            <a:pathLst>
              <a:path w="993689">
                <a:moveTo>
                  <a:pt x="0" y="0"/>
                </a:moveTo>
                <a:lnTo>
                  <a:pt x="993689" y="0"/>
                </a:lnTo>
              </a:path>
            </a:pathLst>
          </a:custGeom>
          <a:ln w="50799">
            <a:solidFill>
              <a:srgbClr val="BF9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748076" y="4418329"/>
            <a:ext cx="0" cy="294640"/>
          </a:xfrm>
          <a:custGeom>
            <a:avLst/>
            <a:gdLst/>
            <a:ahLst/>
            <a:cxnLst/>
            <a:rect l="l" t="t" r="r" b="b"/>
            <a:pathLst>
              <a:path h="294640">
                <a:moveTo>
                  <a:pt x="0" y="0"/>
                </a:moveTo>
                <a:lnTo>
                  <a:pt x="0" y="294640"/>
                </a:lnTo>
              </a:path>
            </a:pathLst>
          </a:custGeom>
          <a:ln w="50431">
            <a:solidFill>
              <a:srgbClr val="BF9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723498" y="4393565"/>
            <a:ext cx="993689" cy="0"/>
          </a:xfrm>
          <a:custGeom>
            <a:avLst/>
            <a:gdLst/>
            <a:ahLst/>
            <a:cxnLst/>
            <a:rect l="l" t="t" r="r" b="b"/>
            <a:pathLst>
              <a:path w="993689">
                <a:moveTo>
                  <a:pt x="0" y="0"/>
                </a:moveTo>
                <a:lnTo>
                  <a:pt x="993689" y="0"/>
                </a:lnTo>
              </a:path>
            </a:pathLst>
          </a:custGeom>
          <a:ln w="50799">
            <a:solidFill>
              <a:srgbClr val="BF9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692604" y="4418413"/>
            <a:ext cx="0" cy="294967"/>
          </a:xfrm>
          <a:custGeom>
            <a:avLst/>
            <a:gdLst/>
            <a:ahLst/>
            <a:cxnLst/>
            <a:rect l="l" t="t" r="r" b="b"/>
            <a:pathLst>
              <a:path h="294967">
                <a:moveTo>
                  <a:pt x="0" y="0"/>
                </a:moveTo>
                <a:lnTo>
                  <a:pt x="0" y="294967"/>
                </a:lnTo>
              </a:path>
            </a:pathLst>
          </a:custGeom>
          <a:ln w="50431">
            <a:solidFill>
              <a:srgbClr val="BF9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723498" y="4369249"/>
            <a:ext cx="993689" cy="393290"/>
          </a:xfrm>
          <a:custGeom>
            <a:avLst/>
            <a:gdLst/>
            <a:ahLst/>
            <a:cxnLst/>
            <a:rect l="l" t="t" r="r" b="b"/>
            <a:pathLst>
              <a:path w="993689" h="393290">
                <a:moveTo>
                  <a:pt x="0" y="0"/>
                </a:moveTo>
                <a:lnTo>
                  <a:pt x="993689" y="0"/>
                </a:lnTo>
                <a:lnTo>
                  <a:pt x="993689" y="393290"/>
                </a:lnTo>
                <a:lnTo>
                  <a:pt x="0" y="39329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772657" y="4418413"/>
            <a:ext cx="895366" cy="294967"/>
          </a:xfrm>
          <a:custGeom>
            <a:avLst/>
            <a:gdLst/>
            <a:ahLst/>
            <a:cxnLst/>
            <a:rect l="l" t="t" r="r" b="b"/>
            <a:pathLst>
              <a:path w="895366" h="294967">
                <a:moveTo>
                  <a:pt x="0" y="0"/>
                </a:moveTo>
                <a:lnTo>
                  <a:pt x="0" y="294967"/>
                </a:lnTo>
                <a:lnTo>
                  <a:pt x="895366" y="294967"/>
                </a:lnTo>
                <a:lnTo>
                  <a:pt x="895366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46060" y="4791393"/>
            <a:ext cx="127000" cy="381068"/>
          </a:xfrm>
          <a:custGeom>
            <a:avLst/>
            <a:gdLst/>
            <a:ahLst/>
            <a:cxnLst/>
            <a:rect l="l" t="t" r="r" b="b"/>
            <a:pathLst>
              <a:path w="127000" h="381068">
                <a:moveTo>
                  <a:pt x="127000" y="190500"/>
                </a:moveTo>
                <a:lnTo>
                  <a:pt x="63500" y="190500"/>
                </a:lnTo>
                <a:lnTo>
                  <a:pt x="63500" y="381068"/>
                </a:lnTo>
                <a:lnTo>
                  <a:pt x="127000" y="381068"/>
                </a:lnTo>
                <a:lnTo>
                  <a:pt x="127000" y="190500"/>
                </a:lnTo>
                <a:close/>
              </a:path>
              <a:path w="127000" h="381068">
                <a:moveTo>
                  <a:pt x="95249" y="0"/>
                </a:moveTo>
                <a:lnTo>
                  <a:pt x="0" y="190500"/>
                </a:lnTo>
                <a:lnTo>
                  <a:pt x="190499" y="190500"/>
                </a:lnTo>
                <a:lnTo>
                  <a:pt x="95249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696753" y="5542485"/>
            <a:ext cx="190426" cy="314897"/>
          </a:xfrm>
          <a:custGeom>
            <a:avLst/>
            <a:gdLst/>
            <a:ahLst/>
            <a:cxnLst/>
            <a:rect l="l" t="t" r="r" b="b"/>
            <a:pathLst>
              <a:path w="190426" h="314897">
                <a:moveTo>
                  <a:pt x="0" y="121823"/>
                </a:moveTo>
                <a:lnTo>
                  <a:pt x="89915" y="314897"/>
                </a:lnTo>
                <a:lnTo>
                  <a:pt x="190426" y="127120"/>
                </a:lnTo>
                <a:lnTo>
                  <a:pt x="126950" y="125354"/>
                </a:lnTo>
                <a:lnTo>
                  <a:pt x="126999" y="123588"/>
                </a:lnTo>
                <a:lnTo>
                  <a:pt x="63474" y="123588"/>
                </a:lnTo>
                <a:lnTo>
                  <a:pt x="0" y="121823"/>
                </a:lnTo>
                <a:close/>
              </a:path>
              <a:path w="190426" h="314897">
                <a:moveTo>
                  <a:pt x="66912" y="0"/>
                </a:moveTo>
                <a:lnTo>
                  <a:pt x="63474" y="123588"/>
                </a:lnTo>
                <a:lnTo>
                  <a:pt x="126999" y="123588"/>
                </a:lnTo>
                <a:lnTo>
                  <a:pt x="130388" y="1765"/>
                </a:lnTo>
                <a:lnTo>
                  <a:pt x="66912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700159" y="4778988"/>
            <a:ext cx="190499" cy="395047"/>
          </a:xfrm>
          <a:custGeom>
            <a:avLst/>
            <a:gdLst/>
            <a:ahLst/>
            <a:cxnLst/>
            <a:rect l="l" t="t" r="r" b="b"/>
            <a:pathLst>
              <a:path w="190499" h="395047">
                <a:moveTo>
                  <a:pt x="126997" y="0"/>
                </a:moveTo>
                <a:lnTo>
                  <a:pt x="63497" y="0"/>
                </a:lnTo>
                <a:lnTo>
                  <a:pt x="63500" y="204548"/>
                </a:lnTo>
                <a:lnTo>
                  <a:pt x="0" y="204550"/>
                </a:lnTo>
                <a:lnTo>
                  <a:pt x="95252" y="395047"/>
                </a:lnTo>
                <a:lnTo>
                  <a:pt x="190499" y="204547"/>
                </a:lnTo>
                <a:lnTo>
                  <a:pt x="127000" y="204547"/>
                </a:lnTo>
                <a:lnTo>
                  <a:pt x="126997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284135" y="4502551"/>
            <a:ext cx="615260" cy="190468"/>
          </a:xfrm>
          <a:custGeom>
            <a:avLst/>
            <a:gdLst/>
            <a:ahLst/>
            <a:cxnLst/>
            <a:rect l="l" t="t" r="r" b="b"/>
            <a:pathLst>
              <a:path w="615260" h="190468">
                <a:moveTo>
                  <a:pt x="615260" y="126978"/>
                </a:moveTo>
                <a:lnTo>
                  <a:pt x="492697" y="126978"/>
                </a:lnTo>
                <a:lnTo>
                  <a:pt x="493853" y="190468"/>
                </a:lnTo>
                <a:lnTo>
                  <a:pt x="615260" y="126978"/>
                </a:lnTo>
                <a:close/>
              </a:path>
              <a:path w="615260" h="190468">
                <a:moveTo>
                  <a:pt x="490387" y="0"/>
                </a:moveTo>
                <a:lnTo>
                  <a:pt x="491543" y="63489"/>
                </a:lnTo>
                <a:lnTo>
                  <a:pt x="0" y="72431"/>
                </a:lnTo>
                <a:lnTo>
                  <a:pt x="1154" y="135921"/>
                </a:lnTo>
                <a:lnTo>
                  <a:pt x="492697" y="126978"/>
                </a:lnTo>
                <a:lnTo>
                  <a:pt x="615260" y="126978"/>
                </a:lnTo>
                <a:lnTo>
                  <a:pt x="682589" y="91768"/>
                </a:lnTo>
                <a:lnTo>
                  <a:pt x="490387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614303" y="3631191"/>
            <a:ext cx="1122031" cy="267092"/>
          </a:xfrm>
          <a:custGeom>
            <a:avLst/>
            <a:gdLst/>
            <a:ahLst/>
            <a:cxnLst/>
            <a:rect l="l" t="t" r="r" b="b"/>
            <a:pathLst>
              <a:path w="1122031" h="267092">
                <a:moveTo>
                  <a:pt x="841523" y="222576"/>
                </a:moveTo>
                <a:lnTo>
                  <a:pt x="280508" y="222576"/>
                </a:lnTo>
                <a:lnTo>
                  <a:pt x="284664" y="261222"/>
                </a:lnTo>
                <a:lnTo>
                  <a:pt x="297322" y="265467"/>
                </a:lnTo>
                <a:lnTo>
                  <a:pt x="315572" y="267092"/>
                </a:lnTo>
                <a:lnTo>
                  <a:pt x="823032" y="265773"/>
                </a:lnTo>
                <a:lnTo>
                  <a:pt x="836405" y="261755"/>
                </a:lnTo>
                <a:lnTo>
                  <a:pt x="841523" y="255963"/>
                </a:lnTo>
                <a:lnTo>
                  <a:pt x="841523" y="222576"/>
                </a:lnTo>
                <a:close/>
              </a:path>
              <a:path w="1122031" h="267092">
                <a:moveTo>
                  <a:pt x="385698" y="0"/>
                </a:moveTo>
                <a:lnTo>
                  <a:pt x="0" y="0"/>
                </a:lnTo>
                <a:lnTo>
                  <a:pt x="140254" y="111288"/>
                </a:lnTo>
                <a:lnTo>
                  <a:pt x="0" y="222576"/>
                </a:lnTo>
                <a:lnTo>
                  <a:pt x="1122031" y="222576"/>
                </a:lnTo>
                <a:lnTo>
                  <a:pt x="981777" y="111288"/>
                </a:lnTo>
                <a:lnTo>
                  <a:pt x="1065928" y="44516"/>
                </a:lnTo>
                <a:lnTo>
                  <a:pt x="806460" y="44516"/>
                </a:lnTo>
                <a:lnTo>
                  <a:pt x="309686" y="44355"/>
                </a:lnTo>
                <a:lnTo>
                  <a:pt x="295029" y="42002"/>
                </a:lnTo>
                <a:lnTo>
                  <a:pt x="285824" y="36670"/>
                </a:lnTo>
                <a:lnTo>
                  <a:pt x="284664" y="28127"/>
                </a:lnTo>
                <a:lnTo>
                  <a:pt x="297322" y="23882"/>
                </a:lnTo>
                <a:lnTo>
                  <a:pt x="315572" y="22258"/>
                </a:lnTo>
                <a:lnTo>
                  <a:pt x="391584" y="22097"/>
                </a:lnTo>
                <a:lnTo>
                  <a:pt x="406242" y="19744"/>
                </a:lnTo>
                <a:lnTo>
                  <a:pt x="415446" y="14412"/>
                </a:lnTo>
                <a:lnTo>
                  <a:pt x="416606" y="5869"/>
                </a:lnTo>
                <a:lnTo>
                  <a:pt x="403948" y="1624"/>
                </a:lnTo>
                <a:lnTo>
                  <a:pt x="385698" y="0"/>
                </a:lnTo>
                <a:close/>
              </a:path>
              <a:path w="1122031" h="267092">
                <a:moveTo>
                  <a:pt x="1122031" y="0"/>
                </a:moveTo>
                <a:lnTo>
                  <a:pt x="730447" y="160"/>
                </a:lnTo>
                <a:lnTo>
                  <a:pt x="715790" y="2513"/>
                </a:lnTo>
                <a:lnTo>
                  <a:pt x="706585" y="7846"/>
                </a:lnTo>
                <a:lnTo>
                  <a:pt x="705425" y="16389"/>
                </a:lnTo>
                <a:lnTo>
                  <a:pt x="718083" y="20633"/>
                </a:lnTo>
                <a:lnTo>
                  <a:pt x="736333" y="22258"/>
                </a:lnTo>
                <a:lnTo>
                  <a:pt x="812346" y="22419"/>
                </a:lnTo>
                <a:lnTo>
                  <a:pt x="827003" y="24771"/>
                </a:lnTo>
                <a:lnTo>
                  <a:pt x="836207" y="30104"/>
                </a:lnTo>
                <a:lnTo>
                  <a:pt x="837367" y="38647"/>
                </a:lnTo>
                <a:lnTo>
                  <a:pt x="824710" y="42891"/>
                </a:lnTo>
                <a:lnTo>
                  <a:pt x="806460" y="44516"/>
                </a:lnTo>
                <a:lnTo>
                  <a:pt x="1065928" y="44516"/>
                </a:lnTo>
                <a:lnTo>
                  <a:pt x="1122031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898967" y="3642323"/>
            <a:ext cx="552703" cy="33385"/>
          </a:xfrm>
          <a:custGeom>
            <a:avLst/>
            <a:gdLst/>
            <a:ahLst/>
            <a:cxnLst/>
            <a:rect l="l" t="t" r="r" b="b"/>
            <a:pathLst>
              <a:path w="552703" h="33385">
                <a:moveTo>
                  <a:pt x="136097" y="0"/>
                </a:moveTo>
                <a:lnTo>
                  <a:pt x="130979" y="5792"/>
                </a:lnTo>
                <a:lnTo>
                  <a:pt x="117606" y="9810"/>
                </a:lnTo>
                <a:lnTo>
                  <a:pt x="30907" y="11127"/>
                </a:lnTo>
                <a:lnTo>
                  <a:pt x="12657" y="12752"/>
                </a:lnTo>
                <a:lnTo>
                  <a:pt x="0" y="16997"/>
                </a:lnTo>
                <a:lnTo>
                  <a:pt x="1160" y="25540"/>
                </a:lnTo>
                <a:lnTo>
                  <a:pt x="10364" y="30872"/>
                </a:lnTo>
                <a:lnTo>
                  <a:pt x="25021" y="33224"/>
                </a:lnTo>
                <a:lnTo>
                  <a:pt x="136097" y="33385"/>
                </a:lnTo>
                <a:lnTo>
                  <a:pt x="136097" y="0"/>
                </a:lnTo>
                <a:close/>
              </a:path>
              <a:path w="552703" h="33385">
                <a:moveTo>
                  <a:pt x="416605" y="0"/>
                </a:moveTo>
                <a:lnTo>
                  <a:pt x="416605" y="33385"/>
                </a:lnTo>
                <a:lnTo>
                  <a:pt x="527681" y="33224"/>
                </a:lnTo>
                <a:lnTo>
                  <a:pt x="542338" y="30872"/>
                </a:lnTo>
                <a:lnTo>
                  <a:pt x="551542" y="25540"/>
                </a:lnTo>
                <a:lnTo>
                  <a:pt x="552703" y="16997"/>
                </a:lnTo>
                <a:lnTo>
                  <a:pt x="540045" y="12752"/>
                </a:lnTo>
                <a:lnTo>
                  <a:pt x="521795" y="11127"/>
                </a:lnTo>
                <a:lnTo>
                  <a:pt x="435096" y="9810"/>
                </a:lnTo>
                <a:lnTo>
                  <a:pt x="421723" y="5792"/>
                </a:lnTo>
                <a:lnTo>
                  <a:pt x="416605" y="0"/>
                </a:lnTo>
                <a:close/>
              </a:path>
            </a:pathLst>
          </a:custGeom>
          <a:solidFill>
            <a:srgbClr val="CDCD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614303" y="3631191"/>
            <a:ext cx="1122031" cy="267092"/>
          </a:xfrm>
          <a:custGeom>
            <a:avLst/>
            <a:gdLst/>
            <a:ahLst/>
            <a:cxnLst/>
            <a:rect l="l" t="t" r="r" b="b"/>
            <a:pathLst>
              <a:path w="1122031" h="267092">
                <a:moveTo>
                  <a:pt x="0" y="0"/>
                </a:moveTo>
                <a:lnTo>
                  <a:pt x="385698" y="0"/>
                </a:lnTo>
                <a:lnTo>
                  <a:pt x="403948" y="1624"/>
                </a:lnTo>
                <a:lnTo>
                  <a:pt x="416605" y="5869"/>
                </a:lnTo>
                <a:lnTo>
                  <a:pt x="415445" y="14411"/>
                </a:lnTo>
                <a:lnTo>
                  <a:pt x="406241" y="19744"/>
                </a:lnTo>
                <a:lnTo>
                  <a:pt x="391583" y="22096"/>
                </a:lnTo>
                <a:lnTo>
                  <a:pt x="315571" y="22257"/>
                </a:lnTo>
                <a:lnTo>
                  <a:pt x="297321" y="23882"/>
                </a:lnTo>
                <a:lnTo>
                  <a:pt x="284663" y="28127"/>
                </a:lnTo>
                <a:lnTo>
                  <a:pt x="285823" y="36669"/>
                </a:lnTo>
                <a:lnTo>
                  <a:pt x="295028" y="42002"/>
                </a:lnTo>
                <a:lnTo>
                  <a:pt x="309685" y="44354"/>
                </a:lnTo>
                <a:lnTo>
                  <a:pt x="806459" y="44515"/>
                </a:lnTo>
                <a:lnTo>
                  <a:pt x="824709" y="42891"/>
                </a:lnTo>
                <a:lnTo>
                  <a:pt x="837367" y="38646"/>
                </a:lnTo>
                <a:lnTo>
                  <a:pt x="836207" y="30103"/>
                </a:lnTo>
                <a:lnTo>
                  <a:pt x="827003" y="24771"/>
                </a:lnTo>
                <a:lnTo>
                  <a:pt x="812345" y="22418"/>
                </a:lnTo>
                <a:lnTo>
                  <a:pt x="736332" y="22257"/>
                </a:lnTo>
                <a:lnTo>
                  <a:pt x="718082" y="20633"/>
                </a:lnTo>
                <a:lnTo>
                  <a:pt x="705425" y="16388"/>
                </a:lnTo>
                <a:lnTo>
                  <a:pt x="706585" y="7846"/>
                </a:lnTo>
                <a:lnTo>
                  <a:pt x="715789" y="2513"/>
                </a:lnTo>
                <a:lnTo>
                  <a:pt x="730446" y="161"/>
                </a:lnTo>
                <a:lnTo>
                  <a:pt x="1122031" y="0"/>
                </a:lnTo>
                <a:lnTo>
                  <a:pt x="981777" y="111288"/>
                </a:lnTo>
                <a:lnTo>
                  <a:pt x="1122031" y="222576"/>
                </a:lnTo>
                <a:lnTo>
                  <a:pt x="841523" y="222576"/>
                </a:lnTo>
                <a:lnTo>
                  <a:pt x="841523" y="255962"/>
                </a:lnTo>
                <a:lnTo>
                  <a:pt x="836405" y="261755"/>
                </a:lnTo>
                <a:lnTo>
                  <a:pt x="823032" y="265772"/>
                </a:lnTo>
                <a:lnTo>
                  <a:pt x="315571" y="267092"/>
                </a:lnTo>
                <a:lnTo>
                  <a:pt x="297321" y="265467"/>
                </a:lnTo>
                <a:lnTo>
                  <a:pt x="284663" y="261222"/>
                </a:lnTo>
                <a:lnTo>
                  <a:pt x="280507" y="222576"/>
                </a:lnTo>
                <a:lnTo>
                  <a:pt x="0" y="222576"/>
                </a:lnTo>
                <a:lnTo>
                  <a:pt x="140253" y="111288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035062" y="3642321"/>
            <a:ext cx="0" cy="33386"/>
          </a:xfrm>
          <a:custGeom>
            <a:avLst/>
            <a:gdLst/>
            <a:ahLst/>
            <a:cxnLst/>
            <a:rect l="l" t="t" r="r" b="b"/>
            <a:pathLst>
              <a:path h="33386">
                <a:moveTo>
                  <a:pt x="0" y="0"/>
                </a:moveTo>
                <a:lnTo>
                  <a:pt x="0" y="33386"/>
                </a:lnTo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315570" y="3642321"/>
            <a:ext cx="0" cy="33386"/>
          </a:xfrm>
          <a:custGeom>
            <a:avLst/>
            <a:gdLst/>
            <a:ahLst/>
            <a:cxnLst/>
            <a:rect l="l" t="t" r="r" b="b"/>
            <a:pathLst>
              <a:path h="33386">
                <a:moveTo>
                  <a:pt x="0" y="33386"/>
                </a:moveTo>
                <a:lnTo>
                  <a:pt x="0" y="0"/>
                </a:lnTo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894809" y="3664579"/>
            <a:ext cx="0" cy="189188"/>
          </a:xfrm>
          <a:custGeom>
            <a:avLst/>
            <a:gdLst/>
            <a:ahLst/>
            <a:cxnLst/>
            <a:rect l="l" t="t" r="r" b="b"/>
            <a:pathLst>
              <a:path h="189188">
                <a:moveTo>
                  <a:pt x="0" y="189188"/>
                </a:moveTo>
                <a:lnTo>
                  <a:pt x="0" y="0"/>
                </a:lnTo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455824" y="3664579"/>
            <a:ext cx="0" cy="189188"/>
          </a:xfrm>
          <a:custGeom>
            <a:avLst/>
            <a:gdLst/>
            <a:ahLst/>
            <a:cxnLst/>
            <a:rect l="l" t="t" r="r" b="b"/>
            <a:pathLst>
              <a:path h="189188">
                <a:moveTo>
                  <a:pt x="0" y="0"/>
                </a:moveTo>
                <a:lnTo>
                  <a:pt x="0" y="189188"/>
                </a:lnTo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97900" y="4766945"/>
            <a:ext cx="1086813" cy="0"/>
          </a:xfrm>
          <a:custGeom>
            <a:avLst/>
            <a:gdLst/>
            <a:ahLst/>
            <a:cxnLst/>
            <a:rect l="l" t="t" r="r" b="b"/>
            <a:pathLst>
              <a:path w="1086813">
                <a:moveTo>
                  <a:pt x="0" y="0"/>
                </a:moveTo>
                <a:lnTo>
                  <a:pt x="1086813" y="0"/>
                </a:lnTo>
              </a:path>
            </a:pathLst>
          </a:custGeom>
          <a:ln w="50799">
            <a:solidFill>
              <a:srgbClr val="4472C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22478" y="4447540"/>
            <a:ext cx="0" cy="294640"/>
          </a:xfrm>
          <a:custGeom>
            <a:avLst/>
            <a:gdLst/>
            <a:ahLst/>
            <a:cxnLst/>
            <a:rect l="l" t="t" r="r" b="b"/>
            <a:pathLst>
              <a:path h="294640">
                <a:moveTo>
                  <a:pt x="0" y="0"/>
                </a:moveTo>
                <a:lnTo>
                  <a:pt x="0" y="294640"/>
                </a:lnTo>
              </a:path>
            </a:pathLst>
          </a:custGeom>
          <a:ln w="50430">
            <a:solidFill>
              <a:srgbClr val="4472C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97900" y="4422775"/>
            <a:ext cx="1086813" cy="0"/>
          </a:xfrm>
          <a:custGeom>
            <a:avLst/>
            <a:gdLst/>
            <a:ahLst/>
            <a:cxnLst/>
            <a:rect l="l" t="t" r="r" b="b"/>
            <a:pathLst>
              <a:path w="1086813">
                <a:moveTo>
                  <a:pt x="0" y="0"/>
                </a:moveTo>
                <a:lnTo>
                  <a:pt x="1086813" y="0"/>
                </a:lnTo>
              </a:path>
            </a:pathLst>
          </a:custGeom>
          <a:ln w="50799">
            <a:solidFill>
              <a:srgbClr val="4472C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260131" y="4447267"/>
            <a:ext cx="0" cy="294967"/>
          </a:xfrm>
          <a:custGeom>
            <a:avLst/>
            <a:gdLst/>
            <a:ahLst/>
            <a:cxnLst/>
            <a:rect l="l" t="t" r="r" b="b"/>
            <a:pathLst>
              <a:path h="294967">
                <a:moveTo>
                  <a:pt x="0" y="0"/>
                </a:moveTo>
                <a:lnTo>
                  <a:pt x="0" y="294967"/>
                </a:lnTo>
              </a:path>
            </a:pathLst>
          </a:custGeom>
          <a:ln w="50430">
            <a:solidFill>
              <a:srgbClr val="4472C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97897" y="4398104"/>
            <a:ext cx="1086814" cy="393290"/>
          </a:xfrm>
          <a:custGeom>
            <a:avLst/>
            <a:gdLst/>
            <a:ahLst/>
            <a:cxnLst/>
            <a:rect l="l" t="t" r="r" b="b"/>
            <a:pathLst>
              <a:path w="1086814" h="393290">
                <a:moveTo>
                  <a:pt x="0" y="0"/>
                </a:moveTo>
                <a:lnTo>
                  <a:pt x="1086814" y="0"/>
                </a:lnTo>
                <a:lnTo>
                  <a:pt x="1086814" y="393290"/>
                </a:lnTo>
                <a:lnTo>
                  <a:pt x="0" y="39329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47058" y="4447267"/>
            <a:ext cx="988492" cy="294967"/>
          </a:xfrm>
          <a:custGeom>
            <a:avLst/>
            <a:gdLst/>
            <a:ahLst/>
            <a:cxnLst/>
            <a:rect l="l" t="t" r="r" b="b"/>
            <a:pathLst>
              <a:path w="988492" h="294967">
                <a:moveTo>
                  <a:pt x="0" y="0"/>
                </a:moveTo>
                <a:lnTo>
                  <a:pt x="0" y="294967"/>
                </a:lnTo>
                <a:lnTo>
                  <a:pt x="988492" y="294967"/>
                </a:lnTo>
                <a:lnTo>
                  <a:pt x="988492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66282" y="3983354"/>
            <a:ext cx="550051" cy="0"/>
          </a:xfrm>
          <a:custGeom>
            <a:avLst/>
            <a:gdLst/>
            <a:ahLst/>
            <a:cxnLst/>
            <a:rect l="l" t="t" r="r" b="b"/>
            <a:pathLst>
              <a:path w="550051">
                <a:moveTo>
                  <a:pt x="0" y="0"/>
                </a:moveTo>
                <a:lnTo>
                  <a:pt x="550051" y="0"/>
                </a:lnTo>
              </a:path>
            </a:pathLst>
          </a:custGeom>
          <a:ln w="50799">
            <a:solidFill>
              <a:srgbClr val="4472C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90859" y="3663953"/>
            <a:ext cx="0" cy="294639"/>
          </a:xfrm>
          <a:custGeom>
            <a:avLst/>
            <a:gdLst/>
            <a:ahLst/>
            <a:cxnLst/>
            <a:rect l="l" t="t" r="r" b="b"/>
            <a:pathLst>
              <a:path h="294639">
                <a:moveTo>
                  <a:pt x="0" y="0"/>
                </a:moveTo>
                <a:lnTo>
                  <a:pt x="0" y="294639"/>
                </a:lnTo>
              </a:path>
            </a:pathLst>
          </a:custGeom>
          <a:ln w="50431">
            <a:solidFill>
              <a:srgbClr val="4472C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66282" y="3639184"/>
            <a:ext cx="550051" cy="0"/>
          </a:xfrm>
          <a:custGeom>
            <a:avLst/>
            <a:gdLst/>
            <a:ahLst/>
            <a:cxnLst/>
            <a:rect l="l" t="t" r="r" b="b"/>
            <a:pathLst>
              <a:path w="550051">
                <a:moveTo>
                  <a:pt x="0" y="0"/>
                </a:moveTo>
                <a:lnTo>
                  <a:pt x="550051" y="0"/>
                </a:lnTo>
              </a:path>
            </a:pathLst>
          </a:custGeom>
          <a:ln w="50800">
            <a:solidFill>
              <a:srgbClr val="4472C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991750" y="3664092"/>
            <a:ext cx="0" cy="294967"/>
          </a:xfrm>
          <a:custGeom>
            <a:avLst/>
            <a:gdLst/>
            <a:ahLst/>
            <a:cxnLst/>
            <a:rect l="l" t="t" r="r" b="b"/>
            <a:pathLst>
              <a:path h="294967">
                <a:moveTo>
                  <a:pt x="0" y="0"/>
                </a:moveTo>
                <a:lnTo>
                  <a:pt x="0" y="294967"/>
                </a:lnTo>
              </a:path>
            </a:pathLst>
          </a:custGeom>
          <a:ln w="50431">
            <a:solidFill>
              <a:srgbClr val="4472C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66279" y="3614929"/>
            <a:ext cx="550052" cy="393290"/>
          </a:xfrm>
          <a:custGeom>
            <a:avLst/>
            <a:gdLst/>
            <a:ahLst/>
            <a:cxnLst/>
            <a:rect l="l" t="t" r="r" b="b"/>
            <a:pathLst>
              <a:path w="550052" h="393290">
                <a:moveTo>
                  <a:pt x="0" y="0"/>
                </a:moveTo>
                <a:lnTo>
                  <a:pt x="550052" y="0"/>
                </a:lnTo>
                <a:lnTo>
                  <a:pt x="550052" y="393290"/>
                </a:lnTo>
                <a:lnTo>
                  <a:pt x="0" y="39329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15443" y="3664092"/>
            <a:ext cx="451729" cy="294967"/>
          </a:xfrm>
          <a:custGeom>
            <a:avLst/>
            <a:gdLst/>
            <a:ahLst/>
            <a:cxnLst/>
            <a:rect l="l" t="t" r="r" b="b"/>
            <a:pathLst>
              <a:path w="451729" h="294967">
                <a:moveTo>
                  <a:pt x="0" y="0"/>
                </a:moveTo>
                <a:lnTo>
                  <a:pt x="0" y="294967"/>
                </a:lnTo>
                <a:lnTo>
                  <a:pt x="451729" y="294967"/>
                </a:lnTo>
                <a:lnTo>
                  <a:pt x="451729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646055" y="4008218"/>
            <a:ext cx="127000" cy="389884"/>
          </a:xfrm>
          <a:custGeom>
            <a:avLst/>
            <a:gdLst/>
            <a:ahLst/>
            <a:cxnLst/>
            <a:rect l="l" t="t" r="r" b="b"/>
            <a:pathLst>
              <a:path w="127000" h="389884">
                <a:moveTo>
                  <a:pt x="127000" y="190500"/>
                </a:moveTo>
                <a:lnTo>
                  <a:pt x="63500" y="190500"/>
                </a:lnTo>
                <a:lnTo>
                  <a:pt x="63499" y="389884"/>
                </a:lnTo>
                <a:lnTo>
                  <a:pt x="126999" y="389884"/>
                </a:lnTo>
                <a:lnTo>
                  <a:pt x="127000" y="190500"/>
                </a:lnTo>
                <a:close/>
              </a:path>
              <a:path w="127000" h="389884">
                <a:moveTo>
                  <a:pt x="95250" y="0"/>
                </a:moveTo>
                <a:lnTo>
                  <a:pt x="0" y="190500"/>
                </a:lnTo>
                <a:lnTo>
                  <a:pt x="190499" y="190500"/>
                </a:lnTo>
                <a:lnTo>
                  <a:pt x="9525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623280" y="4475600"/>
            <a:ext cx="1031394" cy="190436"/>
          </a:xfrm>
          <a:custGeom>
            <a:avLst/>
            <a:gdLst/>
            <a:ahLst/>
            <a:cxnLst/>
            <a:rect l="l" t="t" r="r" b="b"/>
            <a:pathLst>
              <a:path w="1031394" h="190436">
                <a:moveTo>
                  <a:pt x="1031394" y="126958"/>
                </a:moveTo>
                <a:lnTo>
                  <a:pt x="910598" y="126958"/>
                </a:lnTo>
                <a:lnTo>
                  <a:pt x="912240" y="190436"/>
                </a:lnTo>
                <a:lnTo>
                  <a:pt x="1031394" y="126958"/>
                </a:lnTo>
                <a:close/>
              </a:path>
              <a:path w="1031394" h="190436">
                <a:moveTo>
                  <a:pt x="907317" y="0"/>
                </a:moveTo>
                <a:lnTo>
                  <a:pt x="908958" y="63478"/>
                </a:lnTo>
                <a:lnTo>
                  <a:pt x="0" y="86979"/>
                </a:lnTo>
                <a:lnTo>
                  <a:pt x="1640" y="150459"/>
                </a:lnTo>
                <a:lnTo>
                  <a:pt x="910598" y="126958"/>
                </a:lnTo>
                <a:lnTo>
                  <a:pt x="1031394" y="126958"/>
                </a:lnTo>
                <a:lnTo>
                  <a:pt x="1100214" y="90294"/>
                </a:lnTo>
                <a:lnTo>
                  <a:pt x="907317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73866" y="1204594"/>
            <a:ext cx="1034833" cy="0"/>
          </a:xfrm>
          <a:custGeom>
            <a:avLst/>
            <a:gdLst/>
            <a:ahLst/>
            <a:cxnLst/>
            <a:rect l="l" t="t" r="r" b="b"/>
            <a:pathLst>
              <a:path w="1034833">
                <a:moveTo>
                  <a:pt x="0" y="0"/>
                </a:moveTo>
                <a:lnTo>
                  <a:pt x="1034833" y="0"/>
                </a:lnTo>
              </a:path>
            </a:pathLst>
          </a:custGeom>
          <a:ln w="50799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98445" y="885189"/>
            <a:ext cx="0" cy="294640"/>
          </a:xfrm>
          <a:custGeom>
            <a:avLst/>
            <a:gdLst/>
            <a:ahLst/>
            <a:cxnLst/>
            <a:rect l="l" t="t" r="r" b="b"/>
            <a:pathLst>
              <a:path h="294640">
                <a:moveTo>
                  <a:pt x="0" y="0"/>
                </a:moveTo>
                <a:lnTo>
                  <a:pt x="0" y="294640"/>
                </a:lnTo>
              </a:path>
            </a:pathLst>
          </a:custGeom>
          <a:ln w="50431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73866" y="860425"/>
            <a:ext cx="1034833" cy="0"/>
          </a:xfrm>
          <a:custGeom>
            <a:avLst/>
            <a:gdLst/>
            <a:ahLst/>
            <a:cxnLst/>
            <a:rect l="l" t="t" r="r" b="b"/>
            <a:pathLst>
              <a:path w="1034833">
                <a:moveTo>
                  <a:pt x="0" y="0"/>
                </a:moveTo>
                <a:lnTo>
                  <a:pt x="1034833" y="0"/>
                </a:lnTo>
              </a:path>
            </a:pathLst>
          </a:custGeom>
          <a:ln w="50799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784118" y="884663"/>
            <a:ext cx="0" cy="294967"/>
          </a:xfrm>
          <a:custGeom>
            <a:avLst/>
            <a:gdLst/>
            <a:ahLst/>
            <a:cxnLst/>
            <a:rect l="l" t="t" r="r" b="b"/>
            <a:pathLst>
              <a:path h="294967">
                <a:moveTo>
                  <a:pt x="0" y="0"/>
                </a:moveTo>
                <a:lnTo>
                  <a:pt x="0" y="294967"/>
                </a:lnTo>
              </a:path>
            </a:pathLst>
          </a:custGeom>
          <a:ln w="50430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73864" y="835501"/>
            <a:ext cx="1034834" cy="393291"/>
          </a:xfrm>
          <a:custGeom>
            <a:avLst/>
            <a:gdLst/>
            <a:ahLst/>
            <a:cxnLst/>
            <a:rect l="l" t="t" r="r" b="b"/>
            <a:pathLst>
              <a:path w="1034834" h="393291">
                <a:moveTo>
                  <a:pt x="0" y="0"/>
                </a:moveTo>
                <a:lnTo>
                  <a:pt x="1034834" y="0"/>
                </a:lnTo>
                <a:lnTo>
                  <a:pt x="1034834" y="393291"/>
                </a:lnTo>
                <a:lnTo>
                  <a:pt x="0" y="393291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823028" y="884661"/>
            <a:ext cx="936511" cy="294968"/>
          </a:xfrm>
          <a:custGeom>
            <a:avLst/>
            <a:gdLst/>
            <a:ahLst/>
            <a:cxnLst/>
            <a:rect l="l" t="t" r="r" b="b"/>
            <a:pathLst>
              <a:path w="936511" h="294968">
                <a:moveTo>
                  <a:pt x="0" y="0"/>
                </a:moveTo>
                <a:lnTo>
                  <a:pt x="0" y="294968"/>
                </a:lnTo>
                <a:lnTo>
                  <a:pt x="936511" y="294968"/>
                </a:lnTo>
                <a:lnTo>
                  <a:pt x="936511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791336" y="403225"/>
            <a:ext cx="1017363" cy="0"/>
          </a:xfrm>
          <a:custGeom>
            <a:avLst/>
            <a:gdLst/>
            <a:ahLst/>
            <a:cxnLst/>
            <a:rect l="l" t="t" r="r" b="b"/>
            <a:pathLst>
              <a:path w="1017363">
                <a:moveTo>
                  <a:pt x="0" y="0"/>
                </a:moveTo>
                <a:lnTo>
                  <a:pt x="1017363" y="0"/>
                </a:lnTo>
              </a:path>
            </a:pathLst>
          </a:custGeom>
          <a:ln w="50799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15915" y="83819"/>
            <a:ext cx="0" cy="294640"/>
          </a:xfrm>
          <a:custGeom>
            <a:avLst/>
            <a:gdLst/>
            <a:ahLst/>
            <a:cxnLst/>
            <a:rect l="l" t="t" r="r" b="b"/>
            <a:pathLst>
              <a:path h="294640">
                <a:moveTo>
                  <a:pt x="0" y="0"/>
                </a:moveTo>
                <a:lnTo>
                  <a:pt x="0" y="294640"/>
                </a:lnTo>
              </a:path>
            </a:pathLst>
          </a:custGeom>
          <a:ln w="50431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791336" y="59055"/>
            <a:ext cx="1017363" cy="0"/>
          </a:xfrm>
          <a:custGeom>
            <a:avLst/>
            <a:gdLst/>
            <a:ahLst/>
            <a:cxnLst/>
            <a:rect l="l" t="t" r="r" b="b"/>
            <a:pathLst>
              <a:path w="1017363">
                <a:moveTo>
                  <a:pt x="0" y="0"/>
                </a:moveTo>
                <a:lnTo>
                  <a:pt x="1017363" y="0"/>
                </a:lnTo>
              </a:path>
            </a:pathLst>
          </a:custGeom>
          <a:ln w="50799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784118" y="83320"/>
            <a:ext cx="0" cy="294967"/>
          </a:xfrm>
          <a:custGeom>
            <a:avLst/>
            <a:gdLst/>
            <a:ahLst/>
            <a:cxnLst/>
            <a:rect l="l" t="t" r="r" b="b"/>
            <a:pathLst>
              <a:path h="294967">
                <a:moveTo>
                  <a:pt x="0" y="0"/>
                </a:moveTo>
                <a:lnTo>
                  <a:pt x="0" y="294967"/>
                </a:lnTo>
              </a:path>
            </a:pathLst>
          </a:custGeom>
          <a:ln w="50430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791334" y="34156"/>
            <a:ext cx="1017364" cy="393290"/>
          </a:xfrm>
          <a:custGeom>
            <a:avLst/>
            <a:gdLst/>
            <a:ahLst/>
            <a:cxnLst/>
            <a:rect l="l" t="t" r="r" b="b"/>
            <a:pathLst>
              <a:path w="1017364" h="393290">
                <a:moveTo>
                  <a:pt x="0" y="0"/>
                </a:moveTo>
                <a:lnTo>
                  <a:pt x="1017364" y="0"/>
                </a:lnTo>
                <a:lnTo>
                  <a:pt x="1017364" y="393290"/>
                </a:lnTo>
                <a:lnTo>
                  <a:pt x="0" y="39329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840498" y="83318"/>
            <a:ext cx="919041" cy="294966"/>
          </a:xfrm>
          <a:custGeom>
            <a:avLst/>
            <a:gdLst/>
            <a:ahLst/>
            <a:cxnLst/>
            <a:rect l="l" t="t" r="r" b="b"/>
            <a:pathLst>
              <a:path w="919041" h="294966">
                <a:moveTo>
                  <a:pt x="0" y="0"/>
                </a:moveTo>
                <a:lnTo>
                  <a:pt x="0" y="294966"/>
                </a:lnTo>
                <a:lnTo>
                  <a:pt x="919041" y="294966"/>
                </a:lnTo>
                <a:lnTo>
                  <a:pt x="919041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" name="object 76"/>
          <p:cNvSpPr txBox="1"/>
          <p:nvPr/>
        </p:nvSpPr>
        <p:spPr>
          <a:xfrm>
            <a:off x="865837" y="91137"/>
            <a:ext cx="850900" cy="19056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50162"/>
            <a:r>
              <a:rPr spc="5" dirty="0">
                <a:latin typeface="Calibri"/>
                <a:cs typeface="Calibri"/>
              </a:rPr>
              <a:t>L</a:t>
            </a:r>
            <a:r>
              <a:rPr spc="-5" dirty="0">
                <a:latin typeface="Calibri"/>
                <a:cs typeface="Calibri"/>
              </a:rPr>
              <a:t>i</a:t>
            </a:r>
            <a:r>
              <a:rPr dirty="0">
                <a:latin typeface="Calibri"/>
                <a:cs typeface="Calibri"/>
              </a:rPr>
              <a:t>b</a:t>
            </a:r>
            <a:r>
              <a:rPr spc="-10" dirty="0">
                <a:latin typeface="Calibri"/>
                <a:cs typeface="Calibri"/>
              </a:rPr>
              <a:t>e</a:t>
            </a:r>
            <a:r>
              <a:rPr spc="-15" dirty="0">
                <a:latin typeface="Calibri"/>
                <a:cs typeface="Calibri"/>
              </a:rPr>
              <a:t>r</a:t>
            </a:r>
            <a:r>
              <a:rPr spc="-35" dirty="0">
                <a:latin typeface="Calibri"/>
                <a:cs typeface="Calibri"/>
              </a:rPr>
              <a:t>t</a:t>
            </a:r>
            <a:r>
              <a:rPr dirty="0">
                <a:latin typeface="Calibri"/>
                <a:cs typeface="Calibri"/>
              </a:rPr>
              <a:t>ad</a:t>
            </a:r>
            <a:endParaRPr>
              <a:latin typeface="Calibri"/>
              <a:cs typeface="Calibri"/>
            </a:endParaRPr>
          </a:p>
          <a:p>
            <a:pPr>
              <a:lnSpc>
                <a:spcPts val="800"/>
              </a:lnSpc>
              <a:spcBef>
                <a:spcPts val="29"/>
              </a:spcBef>
            </a:pPr>
            <a:endParaRPr sz="800"/>
          </a:p>
          <a:p>
            <a:pPr marL="177790" marR="12699" indent="-165725">
              <a:lnSpc>
                <a:spcPts val="6400"/>
              </a:lnSpc>
            </a:pPr>
            <a:r>
              <a:rPr spc="5" dirty="0">
                <a:latin typeface="Calibri"/>
                <a:cs typeface="Calibri"/>
              </a:rPr>
              <a:t>D</a:t>
            </a:r>
            <a:r>
              <a:rPr spc="-5" dirty="0">
                <a:latin typeface="Calibri"/>
                <a:cs typeface="Calibri"/>
              </a:rPr>
              <a:t>i</a:t>
            </a:r>
            <a:r>
              <a:rPr spc="-10" dirty="0">
                <a:latin typeface="Calibri"/>
                <a:cs typeface="Calibri"/>
              </a:rPr>
              <a:t>g</a:t>
            </a:r>
            <a:r>
              <a:rPr spc="5" dirty="0">
                <a:latin typeface="Calibri"/>
                <a:cs typeface="Calibri"/>
              </a:rPr>
              <a:t>n</a:t>
            </a:r>
            <a:r>
              <a:rPr spc="-5" dirty="0">
                <a:latin typeface="Calibri"/>
                <a:cs typeface="Calibri"/>
              </a:rPr>
              <a:t>i</a:t>
            </a:r>
            <a:r>
              <a:rPr spc="5" dirty="0">
                <a:latin typeface="Calibri"/>
                <a:cs typeface="Calibri"/>
              </a:rPr>
              <a:t>d</a:t>
            </a:r>
            <a:r>
              <a:rPr spc="-5" dirty="0">
                <a:latin typeface="Calibri"/>
                <a:cs typeface="Calibri"/>
              </a:rPr>
              <a:t>a</a:t>
            </a:r>
            <a:r>
              <a:rPr dirty="0">
                <a:latin typeface="Calibri"/>
                <a:cs typeface="Calibri"/>
              </a:rPr>
              <a:t>d </a:t>
            </a:r>
            <a:r>
              <a:rPr spc="-5" dirty="0">
                <a:latin typeface="Calibri"/>
                <a:cs typeface="Calibri"/>
              </a:rPr>
              <a:t>Ot</a:t>
            </a:r>
            <a:r>
              <a:rPr spc="-45" dirty="0">
                <a:latin typeface="Calibri"/>
                <a:cs typeface="Calibri"/>
              </a:rPr>
              <a:t>r</a:t>
            </a:r>
            <a:r>
              <a:rPr dirty="0">
                <a:latin typeface="Calibri"/>
                <a:cs typeface="Calibri"/>
              </a:rPr>
              <a:t>os</a:t>
            </a:r>
            <a:endParaRPr>
              <a:latin typeface="Calibri"/>
              <a:cs typeface="Calibri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2053480" y="4442674"/>
            <a:ext cx="1483995" cy="2921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pc="-5" dirty="0">
                <a:latin typeface="Calibri"/>
                <a:cs typeface="Calibri"/>
              </a:rPr>
              <a:t>B</a:t>
            </a:r>
            <a:r>
              <a:rPr dirty="0">
                <a:latin typeface="Calibri"/>
                <a:cs typeface="Calibri"/>
              </a:rPr>
              <a:t>u</a:t>
            </a:r>
            <a:r>
              <a:rPr spc="-10" dirty="0">
                <a:latin typeface="Calibri"/>
                <a:cs typeface="Calibri"/>
              </a:rPr>
              <a:t>ena</a:t>
            </a:r>
            <a:r>
              <a:rPr spc="5" dirty="0">
                <a:latin typeface="Calibri"/>
                <a:cs typeface="Calibri"/>
              </a:rPr>
              <a:t> </a:t>
            </a:r>
            <a:r>
              <a:rPr spc="-30" dirty="0">
                <a:latin typeface="Calibri"/>
                <a:cs typeface="Calibri"/>
              </a:rPr>
              <a:t>v</a:t>
            </a:r>
            <a:r>
              <a:rPr dirty="0">
                <a:latin typeface="Calibri"/>
                <a:cs typeface="Calibri"/>
              </a:rPr>
              <a:t>olu</a:t>
            </a:r>
            <a:r>
              <a:rPr spc="-15" dirty="0">
                <a:latin typeface="Calibri"/>
                <a:cs typeface="Calibri"/>
              </a:rPr>
              <a:t>n</a:t>
            </a:r>
            <a:r>
              <a:rPr spc="-35" dirty="0">
                <a:latin typeface="Calibri"/>
                <a:cs typeface="Calibri"/>
              </a:rPr>
              <a:t>t</a:t>
            </a:r>
            <a:r>
              <a:rPr dirty="0">
                <a:latin typeface="Calibri"/>
                <a:cs typeface="Calibri"/>
              </a:rPr>
              <a:t>ad</a:t>
            </a:r>
            <a:endParaRPr>
              <a:latin typeface="Calibri"/>
              <a:cs typeface="Calibri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2369959" y="5207054"/>
            <a:ext cx="850900" cy="2921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pc="5" dirty="0">
                <a:latin typeface="Calibri"/>
                <a:cs typeface="Calibri"/>
              </a:rPr>
              <a:t>D</a:t>
            </a:r>
            <a:r>
              <a:rPr spc="-5" dirty="0">
                <a:latin typeface="Calibri"/>
                <a:cs typeface="Calibri"/>
              </a:rPr>
              <a:t>i</a:t>
            </a:r>
            <a:r>
              <a:rPr spc="-10" dirty="0">
                <a:latin typeface="Calibri"/>
                <a:cs typeface="Calibri"/>
              </a:rPr>
              <a:t>g</a:t>
            </a:r>
            <a:r>
              <a:rPr spc="5" dirty="0">
                <a:latin typeface="Calibri"/>
                <a:cs typeface="Calibri"/>
              </a:rPr>
              <a:t>n</a:t>
            </a:r>
            <a:r>
              <a:rPr spc="-5" dirty="0">
                <a:latin typeface="Calibri"/>
                <a:cs typeface="Calibri"/>
              </a:rPr>
              <a:t>i</a:t>
            </a:r>
            <a:r>
              <a:rPr spc="5" dirty="0">
                <a:latin typeface="Calibri"/>
                <a:cs typeface="Calibri"/>
              </a:rPr>
              <a:t>d</a:t>
            </a:r>
            <a:r>
              <a:rPr spc="-5" dirty="0">
                <a:latin typeface="Calibri"/>
                <a:cs typeface="Calibri"/>
              </a:rPr>
              <a:t>a</a:t>
            </a:r>
            <a:r>
              <a:rPr dirty="0">
                <a:latin typeface="Calibri"/>
                <a:cs typeface="Calibri"/>
              </a:rPr>
              <a:t>d</a:t>
            </a:r>
            <a:endParaRPr>
              <a:latin typeface="Calibri"/>
              <a:cs typeface="Calibri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1200711" y="427446"/>
            <a:ext cx="190456" cy="408732"/>
          </a:xfrm>
          <a:custGeom>
            <a:avLst/>
            <a:gdLst/>
            <a:ahLst/>
            <a:cxnLst/>
            <a:rect l="l" t="t" r="r" b="b"/>
            <a:pathLst>
              <a:path w="190456" h="408732">
                <a:moveTo>
                  <a:pt x="99304" y="0"/>
                </a:moveTo>
                <a:lnTo>
                  <a:pt x="0" y="188418"/>
                </a:lnTo>
                <a:lnTo>
                  <a:pt x="63485" y="189777"/>
                </a:lnTo>
                <a:lnTo>
                  <a:pt x="58827" y="407374"/>
                </a:lnTo>
                <a:lnTo>
                  <a:pt x="122313" y="408732"/>
                </a:lnTo>
                <a:lnTo>
                  <a:pt x="126970" y="191136"/>
                </a:lnTo>
                <a:lnTo>
                  <a:pt x="189812" y="191136"/>
                </a:lnTo>
                <a:lnTo>
                  <a:pt x="99304" y="0"/>
                </a:lnTo>
                <a:close/>
              </a:path>
              <a:path w="190456" h="408732">
                <a:moveTo>
                  <a:pt x="189812" y="191136"/>
                </a:moveTo>
                <a:lnTo>
                  <a:pt x="126970" y="191136"/>
                </a:lnTo>
                <a:lnTo>
                  <a:pt x="190456" y="192495"/>
                </a:lnTo>
                <a:lnTo>
                  <a:pt x="189812" y="191136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200028" y="1228791"/>
            <a:ext cx="131733" cy="419627"/>
          </a:xfrm>
          <a:custGeom>
            <a:avLst/>
            <a:gdLst/>
            <a:ahLst/>
            <a:cxnLst/>
            <a:rect l="l" t="t" r="r" b="b"/>
            <a:pathLst>
              <a:path w="131733" h="419627">
                <a:moveTo>
                  <a:pt x="126999" y="191119"/>
                </a:moveTo>
                <a:lnTo>
                  <a:pt x="63486" y="191119"/>
                </a:lnTo>
                <a:lnTo>
                  <a:pt x="68247" y="419627"/>
                </a:lnTo>
                <a:lnTo>
                  <a:pt x="131733" y="418303"/>
                </a:lnTo>
                <a:lnTo>
                  <a:pt x="126999" y="191119"/>
                </a:lnTo>
                <a:close/>
              </a:path>
              <a:path w="131733" h="419627">
                <a:moveTo>
                  <a:pt x="91260" y="0"/>
                </a:moveTo>
                <a:lnTo>
                  <a:pt x="0" y="192443"/>
                </a:lnTo>
                <a:lnTo>
                  <a:pt x="63486" y="191119"/>
                </a:lnTo>
                <a:lnTo>
                  <a:pt x="126999" y="191119"/>
                </a:lnTo>
                <a:lnTo>
                  <a:pt x="126972" y="189797"/>
                </a:lnTo>
                <a:lnTo>
                  <a:pt x="190458" y="188474"/>
                </a:lnTo>
                <a:lnTo>
                  <a:pt x="9126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493856" y="2799714"/>
            <a:ext cx="1641611" cy="0"/>
          </a:xfrm>
          <a:custGeom>
            <a:avLst/>
            <a:gdLst/>
            <a:ahLst/>
            <a:cxnLst/>
            <a:rect l="l" t="t" r="r" b="b"/>
            <a:pathLst>
              <a:path w="1641611">
                <a:moveTo>
                  <a:pt x="0" y="0"/>
                </a:moveTo>
                <a:lnTo>
                  <a:pt x="1641611" y="0"/>
                </a:lnTo>
              </a:path>
            </a:pathLst>
          </a:custGeom>
          <a:ln w="50799">
            <a:solidFill>
              <a:srgbClr val="BF9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518435" y="2480310"/>
            <a:ext cx="0" cy="294640"/>
          </a:xfrm>
          <a:custGeom>
            <a:avLst/>
            <a:gdLst/>
            <a:ahLst/>
            <a:cxnLst/>
            <a:rect l="l" t="t" r="r" b="b"/>
            <a:pathLst>
              <a:path h="294640">
                <a:moveTo>
                  <a:pt x="0" y="0"/>
                </a:moveTo>
                <a:lnTo>
                  <a:pt x="0" y="294640"/>
                </a:lnTo>
              </a:path>
            </a:pathLst>
          </a:custGeom>
          <a:ln w="50430">
            <a:solidFill>
              <a:srgbClr val="BF9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93856" y="2455545"/>
            <a:ext cx="1641611" cy="0"/>
          </a:xfrm>
          <a:custGeom>
            <a:avLst/>
            <a:gdLst/>
            <a:ahLst/>
            <a:cxnLst/>
            <a:rect l="l" t="t" r="r" b="b"/>
            <a:pathLst>
              <a:path w="1641611">
                <a:moveTo>
                  <a:pt x="0" y="0"/>
                </a:moveTo>
                <a:lnTo>
                  <a:pt x="1641611" y="0"/>
                </a:lnTo>
              </a:path>
            </a:pathLst>
          </a:custGeom>
          <a:ln w="50799">
            <a:solidFill>
              <a:srgbClr val="BF9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110886" y="2480090"/>
            <a:ext cx="0" cy="294968"/>
          </a:xfrm>
          <a:custGeom>
            <a:avLst/>
            <a:gdLst/>
            <a:ahLst/>
            <a:cxnLst/>
            <a:rect l="l" t="t" r="r" b="b"/>
            <a:pathLst>
              <a:path h="294968">
                <a:moveTo>
                  <a:pt x="0" y="0"/>
                </a:moveTo>
                <a:lnTo>
                  <a:pt x="0" y="294968"/>
                </a:lnTo>
              </a:path>
            </a:pathLst>
          </a:custGeom>
          <a:ln w="50430">
            <a:solidFill>
              <a:srgbClr val="BF9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493854" y="2430929"/>
            <a:ext cx="1641612" cy="393290"/>
          </a:xfrm>
          <a:custGeom>
            <a:avLst/>
            <a:gdLst/>
            <a:ahLst/>
            <a:cxnLst/>
            <a:rect l="l" t="t" r="r" b="b"/>
            <a:pathLst>
              <a:path w="1641612" h="393290">
                <a:moveTo>
                  <a:pt x="0" y="0"/>
                </a:moveTo>
                <a:lnTo>
                  <a:pt x="1641612" y="0"/>
                </a:lnTo>
                <a:lnTo>
                  <a:pt x="1641612" y="393290"/>
                </a:lnTo>
                <a:lnTo>
                  <a:pt x="0" y="39329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543017" y="2480090"/>
            <a:ext cx="1543291" cy="294968"/>
          </a:xfrm>
          <a:custGeom>
            <a:avLst/>
            <a:gdLst/>
            <a:ahLst/>
            <a:cxnLst/>
            <a:rect l="l" t="t" r="r" b="b"/>
            <a:pathLst>
              <a:path w="1543291" h="294968">
                <a:moveTo>
                  <a:pt x="0" y="0"/>
                </a:moveTo>
                <a:lnTo>
                  <a:pt x="0" y="294968"/>
                </a:lnTo>
                <a:lnTo>
                  <a:pt x="1543291" y="294968"/>
                </a:lnTo>
                <a:lnTo>
                  <a:pt x="1543291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212737" y="2039922"/>
            <a:ext cx="190380" cy="414966"/>
          </a:xfrm>
          <a:custGeom>
            <a:avLst/>
            <a:gdLst/>
            <a:ahLst/>
            <a:cxnLst/>
            <a:rect l="l" t="t" r="r" b="b"/>
            <a:pathLst>
              <a:path w="190380" h="414966">
                <a:moveTo>
                  <a:pt x="119010" y="0"/>
                </a:moveTo>
                <a:lnTo>
                  <a:pt x="55549" y="2246"/>
                </a:lnTo>
                <a:lnTo>
                  <a:pt x="63460" y="225708"/>
                </a:lnTo>
                <a:lnTo>
                  <a:pt x="0" y="227954"/>
                </a:lnTo>
                <a:lnTo>
                  <a:pt x="101929" y="414966"/>
                </a:lnTo>
                <a:lnTo>
                  <a:pt x="189354" y="223461"/>
                </a:lnTo>
                <a:lnTo>
                  <a:pt x="126921" y="223461"/>
                </a:lnTo>
                <a:lnTo>
                  <a:pt x="119010" y="0"/>
                </a:lnTo>
                <a:close/>
              </a:path>
              <a:path w="190380" h="414966">
                <a:moveTo>
                  <a:pt x="190380" y="221214"/>
                </a:moveTo>
                <a:lnTo>
                  <a:pt x="126921" y="223461"/>
                </a:lnTo>
                <a:lnTo>
                  <a:pt x="189354" y="223461"/>
                </a:lnTo>
                <a:lnTo>
                  <a:pt x="190380" y="221214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721742" y="1754312"/>
            <a:ext cx="3530343" cy="2615623"/>
          </a:xfrm>
          <a:custGeom>
            <a:avLst/>
            <a:gdLst/>
            <a:ahLst/>
            <a:cxnLst/>
            <a:rect l="l" t="t" r="r" b="b"/>
            <a:pathLst>
              <a:path w="3530343" h="2615623">
                <a:moveTo>
                  <a:pt x="723959" y="127532"/>
                </a:moveTo>
                <a:lnTo>
                  <a:pt x="189561" y="127532"/>
                </a:lnTo>
                <a:lnTo>
                  <a:pt x="243886" y="129976"/>
                </a:lnTo>
                <a:lnTo>
                  <a:pt x="324788" y="136204"/>
                </a:lnTo>
                <a:lnTo>
                  <a:pt x="405718" y="144167"/>
                </a:lnTo>
                <a:lnTo>
                  <a:pt x="486459" y="153822"/>
                </a:lnTo>
                <a:lnTo>
                  <a:pt x="566955" y="165139"/>
                </a:lnTo>
                <a:lnTo>
                  <a:pt x="647197" y="178093"/>
                </a:lnTo>
                <a:lnTo>
                  <a:pt x="727124" y="192653"/>
                </a:lnTo>
                <a:lnTo>
                  <a:pt x="806543" y="208760"/>
                </a:lnTo>
                <a:lnTo>
                  <a:pt x="964632" y="245692"/>
                </a:lnTo>
                <a:lnTo>
                  <a:pt x="1120673" y="288556"/>
                </a:lnTo>
                <a:lnTo>
                  <a:pt x="1274511" y="337164"/>
                </a:lnTo>
                <a:lnTo>
                  <a:pt x="1425809" y="391280"/>
                </a:lnTo>
                <a:lnTo>
                  <a:pt x="1574241" y="450672"/>
                </a:lnTo>
                <a:lnTo>
                  <a:pt x="1719499" y="515114"/>
                </a:lnTo>
                <a:lnTo>
                  <a:pt x="1861247" y="584368"/>
                </a:lnTo>
                <a:lnTo>
                  <a:pt x="1999165" y="658205"/>
                </a:lnTo>
                <a:lnTo>
                  <a:pt x="2132930" y="736389"/>
                </a:lnTo>
                <a:lnTo>
                  <a:pt x="2262214" y="818682"/>
                </a:lnTo>
                <a:lnTo>
                  <a:pt x="2386702" y="904853"/>
                </a:lnTo>
                <a:lnTo>
                  <a:pt x="2506065" y="994662"/>
                </a:lnTo>
                <a:lnTo>
                  <a:pt x="2619982" y="1087870"/>
                </a:lnTo>
                <a:lnTo>
                  <a:pt x="2728268" y="1184360"/>
                </a:lnTo>
                <a:lnTo>
                  <a:pt x="2779957" y="1233537"/>
                </a:lnTo>
                <a:lnTo>
                  <a:pt x="2830215" y="1283538"/>
                </a:lnTo>
                <a:lnTo>
                  <a:pt x="2878862" y="1334201"/>
                </a:lnTo>
                <a:lnTo>
                  <a:pt x="2925878" y="1385511"/>
                </a:lnTo>
                <a:lnTo>
                  <a:pt x="2971206" y="1437426"/>
                </a:lnTo>
                <a:lnTo>
                  <a:pt x="3014816" y="1489920"/>
                </a:lnTo>
                <a:lnTo>
                  <a:pt x="3056669" y="1542967"/>
                </a:lnTo>
                <a:lnTo>
                  <a:pt x="3096719" y="1596528"/>
                </a:lnTo>
                <a:lnTo>
                  <a:pt x="3134934" y="1650577"/>
                </a:lnTo>
                <a:lnTo>
                  <a:pt x="3171273" y="1705085"/>
                </a:lnTo>
                <a:lnTo>
                  <a:pt x="3205697" y="1760016"/>
                </a:lnTo>
                <a:lnTo>
                  <a:pt x="3238167" y="1815346"/>
                </a:lnTo>
                <a:lnTo>
                  <a:pt x="3268645" y="1871040"/>
                </a:lnTo>
                <a:lnTo>
                  <a:pt x="3297096" y="1927071"/>
                </a:lnTo>
                <a:lnTo>
                  <a:pt x="3323480" y="1983404"/>
                </a:lnTo>
                <a:lnTo>
                  <a:pt x="3347759" y="2040012"/>
                </a:lnTo>
                <a:lnTo>
                  <a:pt x="3369899" y="2096869"/>
                </a:lnTo>
                <a:lnTo>
                  <a:pt x="3389861" y="2153939"/>
                </a:lnTo>
                <a:lnTo>
                  <a:pt x="3407609" y="2211198"/>
                </a:lnTo>
                <a:lnTo>
                  <a:pt x="3423107" y="2268614"/>
                </a:lnTo>
                <a:lnTo>
                  <a:pt x="3436320" y="2326162"/>
                </a:lnTo>
                <a:lnTo>
                  <a:pt x="3447211" y="2383812"/>
                </a:lnTo>
                <a:lnTo>
                  <a:pt x="3455746" y="2441543"/>
                </a:lnTo>
                <a:lnTo>
                  <a:pt x="3461886" y="2499320"/>
                </a:lnTo>
                <a:lnTo>
                  <a:pt x="3465597" y="2557127"/>
                </a:lnTo>
                <a:lnTo>
                  <a:pt x="3466857" y="2615623"/>
                </a:lnTo>
                <a:lnTo>
                  <a:pt x="3530343" y="2614255"/>
                </a:lnTo>
                <a:lnTo>
                  <a:pt x="3529054" y="2554408"/>
                </a:lnTo>
                <a:lnTo>
                  <a:pt x="3525170" y="2493929"/>
                </a:lnTo>
                <a:lnTo>
                  <a:pt x="3518753" y="2433539"/>
                </a:lnTo>
                <a:lnTo>
                  <a:pt x="3509844" y="2373271"/>
                </a:lnTo>
                <a:lnTo>
                  <a:pt x="3498486" y="2313157"/>
                </a:lnTo>
                <a:lnTo>
                  <a:pt x="3484727" y="2253230"/>
                </a:lnTo>
                <a:lnTo>
                  <a:pt x="3468608" y="2193517"/>
                </a:lnTo>
                <a:lnTo>
                  <a:pt x="3450175" y="2134050"/>
                </a:lnTo>
                <a:lnTo>
                  <a:pt x="3429472" y="2074858"/>
                </a:lnTo>
                <a:lnTo>
                  <a:pt x="3406542" y="2015971"/>
                </a:lnTo>
                <a:lnTo>
                  <a:pt x="3381428" y="1957416"/>
                </a:lnTo>
                <a:lnTo>
                  <a:pt x="3354172" y="1899222"/>
                </a:lnTo>
                <a:lnTo>
                  <a:pt x="3324821" y="1841416"/>
                </a:lnTo>
                <a:lnTo>
                  <a:pt x="3293414" y="1784027"/>
                </a:lnTo>
                <a:lnTo>
                  <a:pt x="3259996" y="1727080"/>
                </a:lnTo>
                <a:lnTo>
                  <a:pt x="3224606" y="1670606"/>
                </a:lnTo>
                <a:lnTo>
                  <a:pt x="3187287" y="1614629"/>
                </a:lnTo>
                <a:lnTo>
                  <a:pt x="3148081" y="1559177"/>
                </a:lnTo>
                <a:lnTo>
                  <a:pt x="3107029" y="1504279"/>
                </a:lnTo>
                <a:lnTo>
                  <a:pt x="3064172" y="1449960"/>
                </a:lnTo>
                <a:lnTo>
                  <a:pt x="3019552" y="1396249"/>
                </a:lnTo>
                <a:lnTo>
                  <a:pt x="2973208" y="1343172"/>
                </a:lnTo>
                <a:lnTo>
                  <a:pt x="2925182" y="1290756"/>
                </a:lnTo>
                <a:lnTo>
                  <a:pt x="2875512" y="1239031"/>
                </a:lnTo>
                <a:lnTo>
                  <a:pt x="2824242" y="1188022"/>
                </a:lnTo>
                <a:lnTo>
                  <a:pt x="2771287" y="1137640"/>
                </a:lnTo>
                <a:lnTo>
                  <a:pt x="2661229" y="1039572"/>
                </a:lnTo>
                <a:lnTo>
                  <a:pt x="2545275" y="944697"/>
                </a:lnTo>
                <a:lnTo>
                  <a:pt x="2423875" y="853356"/>
                </a:lnTo>
                <a:lnTo>
                  <a:pt x="2297347" y="765773"/>
                </a:lnTo>
                <a:lnTo>
                  <a:pt x="2166011" y="682174"/>
                </a:lnTo>
                <a:lnTo>
                  <a:pt x="2030182" y="602783"/>
                </a:lnTo>
                <a:lnTo>
                  <a:pt x="1890181" y="527832"/>
                </a:lnTo>
                <a:lnTo>
                  <a:pt x="1746322" y="457545"/>
                </a:lnTo>
                <a:lnTo>
                  <a:pt x="1598924" y="392154"/>
                </a:lnTo>
                <a:lnTo>
                  <a:pt x="1448302" y="331886"/>
                </a:lnTo>
                <a:lnTo>
                  <a:pt x="1294775" y="276973"/>
                </a:lnTo>
                <a:lnTo>
                  <a:pt x="1138659" y="227644"/>
                </a:lnTo>
                <a:lnTo>
                  <a:pt x="980269" y="184136"/>
                </a:lnTo>
                <a:lnTo>
                  <a:pt x="820079" y="146712"/>
                </a:lnTo>
                <a:lnTo>
                  <a:pt x="739122" y="130294"/>
                </a:lnTo>
                <a:lnTo>
                  <a:pt x="723959" y="127532"/>
                </a:lnTo>
                <a:close/>
              </a:path>
              <a:path w="3530343" h="2615623">
                <a:moveTo>
                  <a:pt x="192994" y="0"/>
                </a:moveTo>
                <a:lnTo>
                  <a:pt x="0" y="90089"/>
                </a:lnTo>
                <a:lnTo>
                  <a:pt x="187868" y="190431"/>
                </a:lnTo>
                <a:lnTo>
                  <a:pt x="189561" y="127532"/>
                </a:lnTo>
                <a:lnTo>
                  <a:pt x="723959" y="127532"/>
                </a:lnTo>
                <a:lnTo>
                  <a:pt x="657947" y="115506"/>
                </a:lnTo>
                <a:lnTo>
                  <a:pt x="576441" y="102349"/>
                </a:lnTo>
                <a:lnTo>
                  <a:pt x="494644" y="90849"/>
                </a:lnTo>
                <a:lnTo>
                  <a:pt x="412598" y="81038"/>
                </a:lnTo>
                <a:lnTo>
                  <a:pt x="330340" y="72944"/>
                </a:lnTo>
                <a:lnTo>
                  <a:pt x="247747" y="66586"/>
                </a:lnTo>
                <a:lnTo>
                  <a:pt x="191270" y="64044"/>
                </a:lnTo>
                <a:lnTo>
                  <a:pt x="192994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23443" y="2614871"/>
            <a:ext cx="502159" cy="2754236"/>
          </a:xfrm>
          <a:custGeom>
            <a:avLst/>
            <a:gdLst/>
            <a:ahLst/>
            <a:cxnLst/>
            <a:rect l="l" t="t" r="r" b="b"/>
            <a:pathLst>
              <a:path w="502159" h="2754236">
                <a:moveTo>
                  <a:pt x="438667" y="0"/>
                </a:moveTo>
                <a:lnTo>
                  <a:pt x="437416" y="77786"/>
                </a:lnTo>
                <a:lnTo>
                  <a:pt x="433794" y="154485"/>
                </a:lnTo>
                <a:lnTo>
                  <a:pt x="427950" y="229984"/>
                </a:lnTo>
                <a:lnTo>
                  <a:pt x="420046" y="303650"/>
                </a:lnTo>
                <a:lnTo>
                  <a:pt x="410245" y="374850"/>
                </a:lnTo>
                <a:lnTo>
                  <a:pt x="398714" y="442946"/>
                </a:lnTo>
                <a:lnTo>
                  <a:pt x="385626" y="507293"/>
                </a:lnTo>
                <a:lnTo>
                  <a:pt x="371161" y="567237"/>
                </a:lnTo>
                <a:lnTo>
                  <a:pt x="355513" y="622106"/>
                </a:lnTo>
                <a:lnTo>
                  <a:pt x="338818" y="671450"/>
                </a:lnTo>
                <a:lnTo>
                  <a:pt x="321585" y="713855"/>
                </a:lnTo>
                <a:lnTo>
                  <a:pt x="303950" y="749147"/>
                </a:lnTo>
                <a:lnTo>
                  <a:pt x="278364" y="786395"/>
                </a:lnTo>
                <a:lnTo>
                  <a:pt x="247094" y="805096"/>
                </a:lnTo>
                <a:lnTo>
                  <a:pt x="232647" y="807049"/>
                </a:lnTo>
                <a:lnTo>
                  <a:pt x="187324" y="836001"/>
                </a:lnTo>
                <a:lnTo>
                  <a:pt x="163510" y="866636"/>
                </a:lnTo>
                <a:lnTo>
                  <a:pt x="142045" y="904982"/>
                </a:lnTo>
                <a:lnTo>
                  <a:pt x="122055" y="950823"/>
                </a:lnTo>
                <a:lnTo>
                  <a:pt x="103277" y="1003804"/>
                </a:lnTo>
                <a:lnTo>
                  <a:pt x="85639" y="1063588"/>
                </a:lnTo>
                <a:lnTo>
                  <a:pt x="69342" y="1129125"/>
                </a:lnTo>
                <a:lnTo>
                  <a:pt x="54367" y="1200293"/>
                </a:lnTo>
                <a:lnTo>
                  <a:pt x="40892" y="1276268"/>
                </a:lnTo>
                <a:lnTo>
                  <a:pt x="29062" y="1356387"/>
                </a:lnTo>
                <a:lnTo>
                  <a:pt x="19028" y="1439978"/>
                </a:lnTo>
                <a:lnTo>
                  <a:pt x="10946" y="1526359"/>
                </a:lnTo>
                <a:lnTo>
                  <a:pt x="4973" y="1614850"/>
                </a:lnTo>
                <a:lnTo>
                  <a:pt x="1270" y="1704767"/>
                </a:lnTo>
                <a:lnTo>
                  <a:pt x="0" y="1795425"/>
                </a:lnTo>
                <a:lnTo>
                  <a:pt x="1324" y="1886101"/>
                </a:lnTo>
                <a:lnTo>
                  <a:pt x="5185" y="1976053"/>
                </a:lnTo>
                <a:lnTo>
                  <a:pt x="11413" y="2064579"/>
                </a:lnTo>
                <a:lnTo>
                  <a:pt x="19840" y="2150995"/>
                </a:lnTo>
                <a:lnTo>
                  <a:pt x="30302" y="2234619"/>
                </a:lnTo>
                <a:lnTo>
                  <a:pt x="42637" y="2314773"/>
                </a:lnTo>
                <a:lnTo>
                  <a:pt x="56689" y="2390783"/>
                </a:lnTo>
                <a:lnTo>
                  <a:pt x="72305" y="2461991"/>
                </a:lnTo>
                <a:lnTo>
                  <a:pt x="89301" y="2527564"/>
                </a:lnTo>
                <a:lnTo>
                  <a:pt x="108515" y="2589935"/>
                </a:lnTo>
                <a:lnTo>
                  <a:pt x="124161" y="2618185"/>
                </a:lnTo>
                <a:lnTo>
                  <a:pt x="70047" y="2658598"/>
                </a:lnTo>
                <a:lnTo>
                  <a:pt x="260354" y="2754236"/>
                </a:lnTo>
                <a:lnTo>
                  <a:pt x="229010" y="2579836"/>
                </a:lnTo>
                <a:lnTo>
                  <a:pt x="175510" y="2579836"/>
                </a:lnTo>
                <a:lnTo>
                  <a:pt x="167070" y="2564597"/>
                </a:lnTo>
                <a:lnTo>
                  <a:pt x="150509" y="2510627"/>
                </a:lnTo>
                <a:lnTo>
                  <a:pt x="134075" y="2447218"/>
                </a:lnTo>
                <a:lnTo>
                  <a:pt x="118940" y="2378208"/>
                </a:lnTo>
                <a:lnTo>
                  <a:pt x="105253" y="2304168"/>
                </a:lnTo>
                <a:lnTo>
                  <a:pt x="93200" y="2225847"/>
                </a:lnTo>
                <a:lnTo>
                  <a:pt x="82956" y="2143969"/>
                </a:lnTo>
                <a:lnTo>
                  <a:pt x="74696" y="2059268"/>
                </a:lnTo>
                <a:lnTo>
                  <a:pt x="68589" y="1972463"/>
                </a:lnTo>
                <a:lnTo>
                  <a:pt x="64804" y="1884276"/>
                </a:lnTo>
                <a:lnTo>
                  <a:pt x="63506" y="1795405"/>
                </a:lnTo>
                <a:lnTo>
                  <a:pt x="64752" y="1706520"/>
                </a:lnTo>
                <a:lnTo>
                  <a:pt x="68385" y="1618296"/>
                </a:lnTo>
                <a:lnTo>
                  <a:pt x="74246" y="1531456"/>
                </a:lnTo>
                <a:lnTo>
                  <a:pt x="82174" y="1446721"/>
                </a:lnTo>
                <a:lnTo>
                  <a:pt x="92007" y="1364810"/>
                </a:lnTo>
                <a:lnTo>
                  <a:pt x="103577" y="1286452"/>
                </a:lnTo>
                <a:lnTo>
                  <a:pt x="116714" y="1212380"/>
                </a:lnTo>
                <a:lnTo>
                  <a:pt x="131244" y="1143330"/>
                </a:lnTo>
                <a:lnTo>
                  <a:pt x="147021" y="1079884"/>
                </a:lnTo>
                <a:lnTo>
                  <a:pt x="163707" y="1023326"/>
                </a:lnTo>
                <a:lnTo>
                  <a:pt x="181180" y="974012"/>
                </a:lnTo>
                <a:lnTo>
                  <a:pt x="199048" y="933006"/>
                </a:lnTo>
                <a:lnTo>
                  <a:pt x="225164" y="889420"/>
                </a:lnTo>
                <a:lnTo>
                  <a:pt x="268541" y="866507"/>
                </a:lnTo>
                <a:lnTo>
                  <a:pt x="284888" y="860793"/>
                </a:lnTo>
                <a:lnTo>
                  <a:pt x="325775" y="828748"/>
                </a:lnTo>
                <a:lnTo>
                  <a:pt x="348618" y="798145"/>
                </a:lnTo>
                <a:lnTo>
                  <a:pt x="369567" y="760915"/>
                </a:lnTo>
                <a:lnTo>
                  <a:pt x="389132" y="717353"/>
                </a:lnTo>
                <a:lnTo>
                  <a:pt x="416156" y="641002"/>
                </a:lnTo>
                <a:lnTo>
                  <a:pt x="432583" y="583399"/>
                </a:lnTo>
                <a:lnTo>
                  <a:pt x="447623" y="521074"/>
                </a:lnTo>
                <a:lnTo>
                  <a:pt x="461148" y="454578"/>
                </a:lnTo>
                <a:lnTo>
                  <a:pt x="473017" y="384483"/>
                </a:lnTo>
                <a:lnTo>
                  <a:pt x="483082" y="311369"/>
                </a:lnTo>
                <a:lnTo>
                  <a:pt x="491188" y="235822"/>
                </a:lnTo>
                <a:lnTo>
                  <a:pt x="497178" y="158433"/>
                </a:lnTo>
                <a:lnTo>
                  <a:pt x="500892" y="79795"/>
                </a:lnTo>
                <a:lnTo>
                  <a:pt x="502159" y="1019"/>
                </a:lnTo>
                <a:lnTo>
                  <a:pt x="438667" y="0"/>
                </a:lnTo>
                <a:close/>
              </a:path>
              <a:path w="502159" h="2754236">
                <a:moveTo>
                  <a:pt x="222679" y="2544608"/>
                </a:moveTo>
                <a:lnTo>
                  <a:pt x="175510" y="2579836"/>
                </a:lnTo>
                <a:lnTo>
                  <a:pt x="229010" y="2579836"/>
                </a:lnTo>
                <a:lnTo>
                  <a:pt x="222679" y="2544608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90922" y="2212259"/>
            <a:ext cx="2412212" cy="29497"/>
          </a:xfrm>
          <a:custGeom>
            <a:avLst/>
            <a:gdLst/>
            <a:ahLst/>
            <a:cxnLst/>
            <a:rect l="l" t="t" r="r" b="b"/>
            <a:pathLst>
              <a:path w="2412212" h="29497">
                <a:moveTo>
                  <a:pt x="2412212" y="0"/>
                </a:moveTo>
                <a:lnTo>
                  <a:pt x="0" y="29497"/>
                </a:lnTo>
              </a:path>
            </a:pathLst>
          </a:custGeom>
          <a:ln w="63500">
            <a:solidFill>
              <a:srgbClr val="76717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1586073" y="4946250"/>
            <a:ext cx="4352610" cy="2782"/>
          </a:xfrm>
          <a:custGeom>
            <a:avLst/>
            <a:gdLst/>
            <a:ahLst/>
            <a:cxnLst/>
            <a:rect l="l" t="t" r="r" b="b"/>
            <a:pathLst>
              <a:path w="4352610" h="2782">
                <a:moveTo>
                  <a:pt x="4352610" y="0"/>
                </a:moveTo>
                <a:lnTo>
                  <a:pt x="0" y="2782"/>
                </a:lnTo>
              </a:path>
            </a:pathLst>
          </a:custGeom>
          <a:ln w="63500">
            <a:solidFill>
              <a:srgbClr val="76717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2490510" y="4077387"/>
            <a:ext cx="3487821" cy="20098"/>
          </a:xfrm>
          <a:custGeom>
            <a:avLst/>
            <a:gdLst/>
            <a:ahLst/>
            <a:cxnLst/>
            <a:rect l="l" t="t" r="r" b="b"/>
            <a:pathLst>
              <a:path w="3487821" h="20098">
                <a:moveTo>
                  <a:pt x="3487821" y="20098"/>
                </a:moveTo>
                <a:lnTo>
                  <a:pt x="0" y="0"/>
                </a:lnTo>
              </a:path>
            </a:pathLst>
          </a:custGeom>
          <a:ln w="63500">
            <a:solidFill>
              <a:srgbClr val="76717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58619" y="3106032"/>
            <a:ext cx="1557266" cy="7044"/>
          </a:xfrm>
          <a:custGeom>
            <a:avLst/>
            <a:gdLst/>
            <a:ahLst/>
            <a:cxnLst/>
            <a:rect l="l" t="t" r="r" b="b"/>
            <a:pathLst>
              <a:path w="1557266" h="7044">
                <a:moveTo>
                  <a:pt x="1557266" y="0"/>
                </a:moveTo>
                <a:lnTo>
                  <a:pt x="0" y="7044"/>
                </a:lnTo>
              </a:path>
            </a:pathLst>
          </a:custGeom>
          <a:ln w="63500">
            <a:solidFill>
              <a:srgbClr val="76717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2466946" y="2201706"/>
            <a:ext cx="11690" cy="1895780"/>
          </a:xfrm>
          <a:custGeom>
            <a:avLst/>
            <a:gdLst/>
            <a:ahLst/>
            <a:cxnLst/>
            <a:rect l="l" t="t" r="r" b="b"/>
            <a:pathLst>
              <a:path w="11690" h="1895780">
                <a:moveTo>
                  <a:pt x="11690" y="1895780"/>
                </a:moveTo>
                <a:lnTo>
                  <a:pt x="0" y="0"/>
                </a:lnTo>
              </a:path>
            </a:pathLst>
          </a:custGeom>
          <a:ln w="63500">
            <a:solidFill>
              <a:srgbClr val="76717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66425" y="2212261"/>
            <a:ext cx="1" cy="937337"/>
          </a:xfrm>
          <a:custGeom>
            <a:avLst/>
            <a:gdLst/>
            <a:ahLst/>
            <a:cxnLst/>
            <a:rect l="l" t="t" r="r" b="b"/>
            <a:pathLst>
              <a:path w="1" h="937337">
                <a:moveTo>
                  <a:pt x="0" y="937337"/>
                </a:moveTo>
                <a:lnTo>
                  <a:pt x="1" y="0"/>
                </a:lnTo>
              </a:path>
            </a:pathLst>
          </a:custGeom>
          <a:ln w="63500">
            <a:solidFill>
              <a:srgbClr val="76717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1569987" y="3106032"/>
            <a:ext cx="13717" cy="1870478"/>
          </a:xfrm>
          <a:custGeom>
            <a:avLst/>
            <a:gdLst/>
            <a:ahLst/>
            <a:cxnLst/>
            <a:rect l="l" t="t" r="r" b="b"/>
            <a:pathLst>
              <a:path w="13717" h="1870478">
                <a:moveTo>
                  <a:pt x="0" y="1870478"/>
                </a:moveTo>
                <a:lnTo>
                  <a:pt x="13717" y="0"/>
                </a:lnTo>
              </a:path>
            </a:pathLst>
          </a:custGeom>
          <a:ln w="63500">
            <a:solidFill>
              <a:srgbClr val="76717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5950557" y="4069578"/>
            <a:ext cx="14991" cy="906935"/>
          </a:xfrm>
          <a:custGeom>
            <a:avLst/>
            <a:gdLst/>
            <a:ahLst/>
            <a:cxnLst/>
            <a:rect l="l" t="t" r="r" b="b"/>
            <a:pathLst>
              <a:path w="14991" h="906935">
                <a:moveTo>
                  <a:pt x="14991" y="906935"/>
                </a:moveTo>
                <a:lnTo>
                  <a:pt x="0" y="0"/>
                </a:lnTo>
              </a:path>
            </a:pathLst>
          </a:custGeom>
          <a:ln w="63500">
            <a:solidFill>
              <a:srgbClr val="76717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186266" y="7145868"/>
            <a:ext cx="6379632" cy="4974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4402280" y="2814"/>
            <a:ext cx="2455721" cy="22389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04732" y="7001509"/>
            <a:ext cx="5951096" cy="0"/>
          </a:xfrm>
          <a:custGeom>
            <a:avLst/>
            <a:gdLst/>
            <a:ahLst/>
            <a:cxnLst/>
            <a:rect l="l" t="t" r="r" b="b"/>
            <a:pathLst>
              <a:path w="5951096">
                <a:moveTo>
                  <a:pt x="0" y="0"/>
                </a:moveTo>
                <a:lnTo>
                  <a:pt x="5951096" y="0"/>
                </a:lnTo>
              </a:path>
            </a:pathLst>
          </a:custGeom>
          <a:ln w="52069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29848" y="6460493"/>
            <a:ext cx="0" cy="515619"/>
          </a:xfrm>
          <a:custGeom>
            <a:avLst/>
            <a:gdLst/>
            <a:ahLst/>
            <a:cxnLst/>
            <a:rect l="l" t="t" r="r" b="b"/>
            <a:pathLst>
              <a:path h="515619">
                <a:moveTo>
                  <a:pt x="0" y="0"/>
                </a:moveTo>
                <a:lnTo>
                  <a:pt x="0" y="515619"/>
                </a:lnTo>
              </a:path>
            </a:pathLst>
          </a:custGeom>
          <a:ln w="51500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2" name="object 102"/>
          <p:cNvSpPr txBox="1"/>
          <p:nvPr/>
        </p:nvSpPr>
        <p:spPr>
          <a:xfrm>
            <a:off x="539909" y="5914361"/>
            <a:ext cx="5668645" cy="10293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862977"/>
            <a:r>
              <a:rPr spc="5" dirty="0">
                <a:latin typeface="Calibri"/>
                <a:cs typeface="Calibri"/>
              </a:rPr>
              <a:t>L</a:t>
            </a:r>
            <a:r>
              <a:rPr spc="-5" dirty="0">
                <a:latin typeface="Calibri"/>
                <a:cs typeface="Calibri"/>
              </a:rPr>
              <a:t>i</a:t>
            </a:r>
            <a:r>
              <a:rPr dirty="0">
                <a:latin typeface="Calibri"/>
                <a:cs typeface="Calibri"/>
              </a:rPr>
              <a:t>b</a:t>
            </a:r>
            <a:r>
              <a:rPr spc="-10" dirty="0">
                <a:latin typeface="Calibri"/>
                <a:cs typeface="Calibri"/>
              </a:rPr>
              <a:t>e</a:t>
            </a:r>
            <a:r>
              <a:rPr spc="-15" dirty="0">
                <a:latin typeface="Calibri"/>
                <a:cs typeface="Calibri"/>
              </a:rPr>
              <a:t>r</a:t>
            </a:r>
            <a:r>
              <a:rPr spc="-35" dirty="0">
                <a:latin typeface="Calibri"/>
                <a:cs typeface="Calibri"/>
              </a:rPr>
              <a:t>t</a:t>
            </a:r>
            <a:r>
              <a:rPr dirty="0">
                <a:latin typeface="Calibri"/>
                <a:cs typeface="Calibri"/>
              </a:rPr>
              <a:t>ad</a:t>
            </a:r>
            <a:endParaRPr>
              <a:latin typeface="Calibri"/>
              <a:cs typeface="Calibri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200"/>
              </a:lnSpc>
              <a:spcBef>
                <a:spcPts val="50"/>
              </a:spcBef>
            </a:pPr>
            <a:endParaRPr sz="1200"/>
          </a:p>
          <a:p>
            <a:pPr marL="1796942" marR="12699" indent="-1784243"/>
            <a:r>
              <a:rPr sz="1500" spc="-15" dirty="0">
                <a:latin typeface="Times New Roman"/>
                <a:cs typeface="Times New Roman"/>
              </a:rPr>
              <a:t>Re</a:t>
            </a:r>
            <a:r>
              <a:rPr sz="1500" spc="-10" dirty="0">
                <a:latin typeface="Times New Roman"/>
                <a:cs typeface="Times New Roman"/>
              </a:rPr>
              <a:t>d</a:t>
            </a:r>
            <a:r>
              <a:rPr sz="1500" spc="-15" dirty="0">
                <a:latin typeface="Times New Roman"/>
                <a:cs typeface="Times New Roman"/>
              </a:rPr>
              <a:t>ac</a:t>
            </a:r>
            <a:r>
              <a:rPr sz="1500" spc="-10" dirty="0">
                <a:latin typeface="Times New Roman"/>
                <a:cs typeface="Times New Roman"/>
              </a:rPr>
              <a:t>ta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l</a:t>
            </a:r>
            <a:r>
              <a:rPr sz="1500" dirty="0">
                <a:latin typeface="Times New Roman"/>
                <a:cs typeface="Times New Roman"/>
              </a:rPr>
              <a:t>os pr</a:t>
            </a:r>
            <a:r>
              <a:rPr sz="1500" spc="-10" dirty="0">
                <a:latin typeface="Times New Roman"/>
                <a:cs typeface="Times New Roman"/>
              </a:rPr>
              <a:t>in</a:t>
            </a:r>
            <a:r>
              <a:rPr sz="1500" spc="-15" dirty="0">
                <a:latin typeface="Times New Roman"/>
                <a:cs typeface="Times New Roman"/>
              </a:rPr>
              <a:t>c</a:t>
            </a:r>
            <a:r>
              <a:rPr sz="1500" spc="-10" dirty="0">
                <a:latin typeface="Times New Roman"/>
                <a:cs typeface="Times New Roman"/>
              </a:rPr>
              <a:t>ipi</a:t>
            </a:r>
            <a:r>
              <a:rPr sz="1500" dirty="0">
                <a:latin typeface="Times New Roman"/>
                <a:cs typeface="Times New Roman"/>
              </a:rPr>
              <a:t>os </a:t>
            </a:r>
            <a:r>
              <a:rPr sz="1500" spc="-10" dirty="0">
                <a:latin typeface="Times New Roman"/>
                <a:cs typeface="Times New Roman"/>
              </a:rPr>
              <a:t>de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t</a:t>
            </a:r>
            <a:r>
              <a:rPr sz="1500" dirty="0">
                <a:latin typeface="Times New Roman"/>
                <a:cs typeface="Times New Roman"/>
              </a:rPr>
              <a:t>u </a:t>
            </a:r>
            <a:r>
              <a:rPr sz="1500" spc="-15" dirty="0">
                <a:latin typeface="Times New Roman"/>
                <a:cs typeface="Times New Roman"/>
              </a:rPr>
              <a:t>c</a:t>
            </a:r>
            <a:r>
              <a:rPr sz="1500" spc="-10" dirty="0">
                <a:latin typeface="Times New Roman"/>
                <a:cs typeface="Times New Roman"/>
              </a:rPr>
              <a:t>oop</a:t>
            </a:r>
            <a:r>
              <a:rPr sz="1500" spc="-15" dirty="0">
                <a:latin typeface="Times New Roman"/>
                <a:cs typeface="Times New Roman"/>
              </a:rPr>
              <a:t>e</a:t>
            </a:r>
            <a:r>
              <a:rPr sz="1500" dirty="0">
                <a:latin typeface="Times New Roman"/>
                <a:cs typeface="Times New Roman"/>
              </a:rPr>
              <a:t>r</a:t>
            </a:r>
            <a:r>
              <a:rPr sz="1500" spc="-15" dirty="0">
                <a:latin typeface="Times New Roman"/>
                <a:cs typeface="Times New Roman"/>
              </a:rPr>
              <a:t>a</a:t>
            </a:r>
            <a:r>
              <a:rPr sz="1500" spc="-10" dirty="0">
                <a:latin typeface="Times New Roman"/>
                <a:cs typeface="Times New Roman"/>
              </a:rPr>
              <a:t>tiva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y </a:t>
            </a:r>
            <a:r>
              <a:rPr sz="1500" spc="-15" dirty="0">
                <a:latin typeface="Times New Roman"/>
                <a:cs typeface="Times New Roman"/>
              </a:rPr>
              <a:t>c</a:t>
            </a:r>
            <a:r>
              <a:rPr sz="1500" spc="-10" dirty="0">
                <a:latin typeface="Times New Roman"/>
                <a:cs typeface="Times New Roman"/>
              </a:rPr>
              <a:t>o</a:t>
            </a:r>
            <a:r>
              <a:rPr sz="1500" spc="-20" dirty="0">
                <a:latin typeface="Times New Roman"/>
                <a:cs typeface="Times New Roman"/>
              </a:rPr>
              <a:t>m</a:t>
            </a:r>
            <a:r>
              <a:rPr sz="1500" dirty="0">
                <a:latin typeface="Times New Roman"/>
                <a:cs typeface="Times New Roman"/>
              </a:rPr>
              <a:t>pr</a:t>
            </a:r>
            <a:r>
              <a:rPr sz="1500" spc="-10" dirty="0">
                <a:latin typeface="Times New Roman"/>
                <a:cs typeface="Times New Roman"/>
              </a:rPr>
              <a:t>u</a:t>
            </a:r>
            <a:r>
              <a:rPr sz="1500" spc="-15" dirty="0">
                <a:latin typeface="Times New Roman"/>
                <a:cs typeface="Times New Roman"/>
              </a:rPr>
              <a:t>e</a:t>
            </a:r>
            <a:r>
              <a:rPr sz="1500" spc="-10" dirty="0">
                <a:latin typeface="Times New Roman"/>
                <a:cs typeface="Times New Roman"/>
              </a:rPr>
              <a:t>ba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que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no </a:t>
            </a:r>
            <a:r>
              <a:rPr sz="1500" spc="-10" dirty="0">
                <a:latin typeface="Times New Roman"/>
                <a:cs typeface="Times New Roman"/>
              </a:rPr>
              <a:t>g</a:t>
            </a:r>
            <a:r>
              <a:rPr sz="1500" spc="-15" dirty="0">
                <a:latin typeface="Times New Roman"/>
                <a:cs typeface="Times New Roman"/>
              </a:rPr>
              <a:t>e</a:t>
            </a:r>
            <a:r>
              <a:rPr sz="1500" spc="-10" dirty="0">
                <a:latin typeface="Times New Roman"/>
                <a:cs typeface="Times New Roman"/>
              </a:rPr>
              <a:t>n</a:t>
            </a:r>
            <a:r>
              <a:rPr sz="1500" spc="-15" dirty="0">
                <a:latin typeface="Times New Roman"/>
                <a:cs typeface="Times New Roman"/>
              </a:rPr>
              <a:t>e</a:t>
            </a:r>
            <a:r>
              <a:rPr sz="1500" dirty="0">
                <a:latin typeface="Times New Roman"/>
                <a:cs typeface="Times New Roman"/>
              </a:rPr>
              <a:t>r</a:t>
            </a:r>
            <a:r>
              <a:rPr sz="1500" spc="-15" dirty="0">
                <a:latin typeface="Times New Roman"/>
                <a:cs typeface="Times New Roman"/>
              </a:rPr>
              <a:t>a</a:t>
            </a:r>
            <a:r>
              <a:rPr sz="1500" dirty="0">
                <a:latin typeface="Times New Roman"/>
                <a:cs typeface="Times New Roman"/>
              </a:rPr>
              <a:t>n </a:t>
            </a:r>
            <a:r>
              <a:rPr sz="1500" spc="-20" dirty="0">
                <a:latin typeface="Times New Roman"/>
                <a:cs typeface="Times New Roman"/>
              </a:rPr>
              <a:t>m</a:t>
            </a:r>
            <a:r>
              <a:rPr sz="1500" spc="-15" dirty="0">
                <a:latin typeface="Times New Roman"/>
                <a:cs typeface="Times New Roman"/>
              </a:rPr>
              <a:t>á</a:t>
            </a:r>
            <a:r>
              <a:rPr sz="1500" dirty="0">
                <a:latin typeface="Times New Roman"/>
                <a:cs typeface="Times New Roman"/>
              </a:rPr>
              <a:t>s </a:t>
            </a:r>
            <a:r>
              <a:rPr sz="1500" spc="-10" dirty="0">
                <a:latin typeface="Times New Roman"/>
                <a:cs typeface="Times New Roman"/>
              </a:rPr>
              <a:t>inj</a:t>
            </a:r>
            <a:r>
              <a:rPr sz="1500" dirty="0">
                <a:latin typeface="Times New Roman"/>
                <a:cs typeface="Times New Roman"/>
              </a:rPr>
              <a:t>us</a:t>
            </a:r>
            <a:r>
              <a:rPr sz="1500" spc="-10" dirty="0">
                <a:latin typeface="Times New Roman"/>
                <a:cs typeface="Times New Roman"/>
              </a:rPr>
              <a:t>ti</a:t>
            </a:r>
            <a:r>
              <a:rPr sz="1500" spc="-15" dirty="0">
                <a:latin typeface="Times New Roman"/>
                <a:cs typeface="Times New Roman"/>
              </a:rPr>
              <a:t>c</a:t>
            </a:r>
            <a:r>
              <a:rPr sz="1500" spc="-10" dirty="0">
                <a:latin typeface="Times New Roman"/>
                <a:cs typeface="Times New Roman"/>
              </a:rPr>
              <a:t>i</a:t>
            </a:r>
            <a:r>
              <a:rPr sz="1500" spc="-15" dirty="0">
                <a:latin typeface="Times New Roman"/>
                <a:cs typeface="Times New Roman"/>
              </a:rPr>
              <a:t>a</a:t>
            </a:r>
            <a:r>
              <a:rPr sz="1500" dirty="0">
                <a:latin typeface="Times New Roman"/>
                <a:cs typeface="Times New Roman"/>
              </a:rPr>
              <a:t>s y </a:t>
            </a:r>
            <a:r>
              <a:rPr sz="1500" spc="-10" dirty="0">
                <a:latin typeface="Times New Roman"/>
                <a:cs typeface="Times New Roman"/>
              </a:rPr>
              <a:t>d</a:t>
            </a:r>
            <a:r>
              <a:rPr sz="1500" spc="-15" dirty="0">
                <a:latin typeface="Times New Roman"/>
                <a:cs typeface="Times New Roman"/>
              </a:rPr>
              <a:t>e</a:t>
            </a:r>
            <a:r>
              <a:rPr sz="1500" dirty="0">
                <a:latin typeface="Times New Roman"/>
                <a:cs typeface="Times New Roman"/>
              </a:rPr>
              <a:t>s</a:t>
            </a:r>
            <a:r>
              <a:rPr sz="1500" spc="-10" dirty="0">
                <a:latin typeface="Times New Roman"/>
                <a:cs typeface="Times New Roman"/>
              </a:rPr>
              <a:t>igu</a:t>
            </a:r>
            <a:r>
              <a:rPr sz="1500" spc="-15" dirty="0">
                <a:latin typeface="Times New Roman"/>
                <a:cs typeface="Times New Roman"/>
              </a:rPr>
              <a:t>a</a:t>
            </a:r>
            <a:r>
              <a:rPr sz="1500" spc="-10" dirty="0">
                <a:latin typeface="Times New Roman"/>
                <a:cs typeface="Times New Roman"/>
              </a:rPr>
              <a:t>ld</a:t>
            </a:r>
            <a:r>
              <a:rPr sz="1500" spc="-15" dirty="0">
                <a:latin typeface="Times New Roman"/>
                <a:cs typeface="Times New Roman"/>
              </a:rPr>
              <a:t>a</a:t>
            </a:r>
            <a:r>
              <a:rPr sz="1500" spc="-10" dirty="0">
                <a:latin typeface="Times New Roman"/>
                <a:cs typeface="Times New Roman"/>
              </a:rPr>
              <a:t>d</a:t>
            </a:r>
            <a:r>
              <a:rPr sz="1500" spc="-15" dirty="0">
                <a:latin typeface="Times New Roman"/>
                <a:cs typeface="Times New Roman"/>
              </a:rPr>
              <a:t>e</a:t>
            </a:r>
            <a:r>
              <a:rPr sz="1500" dirty="0">
                <a:latin typeface="Times New Roman"/>
                <a:cs typeface="Times New Roman"/>
              </a:rPr>
              <a:t>s.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4796481" y="4426228"/>
            <a:ext cx="848360" cy="2921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pc="-20" dirty="0">
                <a:latin typeface="Calibri"/>
                <a:cs typeface="Calibri"/>
              </a:rPr>
              <a:t>A</a:t>
            </a:r>
            <a:r>
              <a:rPr spc="-10" dirty="0">
                <a:latin typeface="Calibri"/>
                <a:cs typeface="Calibri"/>
              </a:rPr>
              <a:t>cc</a:t>
            </a:r>
            <a:r>
              <a:rPr spc="-5" dirty="0">
                <a:latin typeface="Calibri"/>
                <a:cs typeface="Calibri"/>
              </a:rPr>
              <a:t>i</a:t>
            </a:r>
            <a:r>
              <a:rPr dirty="0">
                <a:latin typeface="Calibri"/>
                <a:cs typeface="Calibri"/>
              </a:rPr>
              <a:t>on</a:t>
            </a:r>
            <a:r>
              <a:rPr spc="-5" dirty="0">
                <a:latin typeface="Calibri"/>
                <a:cs typeface="Calibri"/>
              </a:rPr>
              <a:t>e</a:t>
            </a:r>
            <a:r>
              <a:rPr dirty="0">
                <a:latin typeface="Calibri"/>
                <a:cs typeface="Calibri"/>
              </a:rPr>
              <a:t>s</a:t>
            </a:r>
            <a:endParaRPr>
              <a:latin typeface="Calibri"/>
              <a:cs typeface="Calibri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2988035" y="3680948"/>
            <a:ext cx="403860" cy="1987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1200" spc="-15" dirty="0">
                <a:latin typeface="Calibri"/>
                <a:cs typeface="Calibri"/>
              </a:rPr>
              <a:t>D</a:t>
            </a:r>
            <a:r>
              <a:rPr sz="1200" spc="-10" dirty="0">
                <a:latin typeface="Calibri"/>
                <a:cs typeface="Calibri"/>
              </a:rPr>
              <a:t>eb</a:t>
            </a:r>
            <a:r>
              <a:rPr sz="1200" spc="-5" dirty="0">
                <a:latin typeface="Calibri"/>
                <a:cs typeface="Calibri"/>
              </a:rPr>
              <a:t>er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277762" y="4455082"/>
            <a:ext cx="927735" cy="2921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pc="-20" dirty="0">
                <a:latin typeface="Calibri"/>
                <a:cs typeface="Calibri"/>
              </a:rPr>
              <a:t>P</a:t>
            </a:r>
            <a:r>
              <a:rPr spc="-15" dirty="0">
                <a:latin typeface="Calibri"/>
                <a:cs typeface="Calibri"/>
              </a:rPr>
              <a:t>r</a:t>
            </a:r>
            <a:r>
              <a:rPr spc="-5" dirty="0">
                <a:latin typeface="Calibri"/>
                <a:cs typeface="Calibri"/>
              </a:rPr>
              <a:t>i</a:t>
            </a:r>
            <a:r>
              <a:rPr dirty="0">
                <a:latin typeface="Calibri"/>
                <a:cs typeface="Calibri"/>
              </a:rPr>
              <a:t>n</a:t>
            </a:r>
            <a:r>
              <a:rPr spc="-10" dirty="0">
                <a:latin typeface="Calibri"/>
                <a:cs typeface="Calibri"/>
              </a:rPr>
              <a:t>c</a:t>
            </a:r>
            <a:r>
              <a:rPr spc="-5" dirty="0">
                <a:latin typeface="Calibri"/>
                <a:cs typeface="Calibri"/>
              </a:rPr>
              <a:t>i</a:t>
            </a:r>
            <a:r>
              <a:rPr dirty="0">
                <a:latin typeface="Calibri"/>
                <a:cs typeface="Calibri"/>
              </a:rPr>
              <a:t>p</a:t>
            </a:r>
            <a:r>
              <a:rPr spc="-5" dirty="0">
                <a:latin typeface="Calibri"/>
                <a:cs typeface="Calibri"/>
              </a:rPr>
              <a:t>i</a:t>
            </a:r>
            <a:r>
              <a:rPr dirty="0">
                <a:latin typeface="Calibri"/>
                <a:cs typeface="Calibri"/>
              </a:rPr>
              <a:t>os</a:t>
            </a:r>
            <a:endParaRPr>
              <a:latin typeface="Calibri"/>
              <a:cs typeface="Calibri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594366" y="3671906"/>
            <a:ext cx="294640" cy="2921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dirty="0">
                <a:latin typeface="Calibri"/>
                <a:cs typeface="Calibri"/>
              </a:rPr>
              <a:t>l</a:t>
            </a:r>
            <a:r>
              <a:rPr spc="-10" dirty="0">
                <a:latin typeface="Calibri"/>
                <a:cs typeface="Calibri"/>
              </a:rPr>
              <a:t>ey</a:t>
            </a:r>
            <a:endParaRPr>
              <a:latin typeface="Calibri"/>
              <a:cs typeface="Calibri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659823" y="2298733"/>
            <a:ext cx="5234940" cy="4813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R="12699" algn="r"/>
            <a:r>
              <a:rPr sz="600" spc="5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hal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hiuh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oli</a:t>
            </a:r>
            <a:r>
              <a:rPr sz="600" dirty="0">
                <a:latin typeface="Calibri"/>
                <a:cs typeface="Calibri"/>
              </a:rPr>
              <a:t>n</a:t>
            </a:r>
            <a:endParaRPr sz="600">
              <a:latin typeface="Calibri"/>
              <a:cs typeface="Calibri"/>
            </a:endParaRPr>
          </a:p>
          <a:p>
            <a:pPr>
              <a:lnSpc>
                <a:spcPts val="750"/>
              </a:lnSpc>
              <a:spcBef>
                <a:spcPts val="19"/>
              </a:spcBef>
            </a:pPr>
            <a:endParaRPr sz="750"/>
          </a:p>
          <a:p>
            <a:pPr marL="12699"/>
            <a:r>
              <a:rPr spc="-20" dirty="0">
                <a:latin typeface="Calibri"/>
                <a:cs typeface="Calibri"/>
              </a:rPr>
              <a:t>A</a:t>
            </a:r>
            <a:r>
              <a:rPr spc="-10" dirty="0">
                <a:latin typeface="Calibri"/>
                <a:cs typeface="Calibri"/>
              </a:rPr>
              <a:t>cc</a:t>
            </a:r>
            <a:r>
              <a:rPr spc="-5" dirty="0">
                <a:latin typeface="Calibri"/>
                <a:cs typeface="Calibri"/>
              </a:rPr>
              <a:t>i</a:t>
            </a:r>
            <a:r>
              <a:rPr dirty="0">
                <a:latin typeface="Calibri"/>
                <a:cs typeface="Calibri"/>
              </a:rPr>
              <a:t>ón</a:t>
            </a:r>
            <a:r>
              <a:rPr spc="5" dirty="0">
                <a:latin typeface="Calibri"/>
                <a:cs typeface="Calibri"/>
              </a:rPr>
              <a:t> </a:t>
            </a:r>
            <a:r>
              <a:rPr spc="-5" dirty="0">
                <a:latin typeface="Calibri"/>
                <a:cs typeface="Calibri"/>
              </a:rPr>
              <a:t>es</a:t>
            </a:r>
            <a:r>
              <a:rPr dirty="0">
                <a:latin typeface="Calibri"/>
                <a:cs typeface="Calibri"/>
              </a:rPr>
              <a:t>p</a:t>
            </a:r>
            <a:r>
              <a:rPr spc="-5" dirty="0">
                <a:latin typeface="Calibri"/>
                <a:cs typeface="Calibri"/>
              </a:rPr>
              <a:t>ejo</a:t>
            </a:r>
            <a:endParaRPr>
              <a:latin typeface="Calibri"/>
              <a:cs typeface="Calibri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721354" y="7151671"/>
            <a:ext cx="541655" cy="1797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1100" spc="-5" dirty="0">
                <a:latin typeface="Times New Roman"/>
                <a:cs typeface="Times New Roman"/>
              </a:rPr>
              <a:t>I</a:t>
            </a:r>
            <a:r>
              <a:rPr sz="1100" spc="-10" dirty="0">
                <a:latin typeface="Times New Roman"/>
                <a:cs typeface="Times New Roman"/>
              </a:rPr>
              <a:t>n</a:t>
            </a:r>
            <a:r>
              <a:rPr sz="1100" spc="-15" dirty="0">
                <a:latin typeface="Times New Roman"/>
                <a:cs typeface="Times New Roman"/>
              </a:rPr>
              <a:t>j</a:t>
            </a:r>
            <a:r>
              <a:rPr sz="1100" dirty="0">
                <a:latin typeface="Times New Roman"/>
                <a:cs typeface="Times New Roman"/>
              </a:rPr>
              <a:t>u</a:t>
            </a:r>
            <a:r>
              <a:rPr sz="1100" spc="-5" dirty="0">
                <a:latin typeface="Times New Roman"/>
                <a:cs typeface="Times New Roman"/>
              </a:rPr>
              <a:t>s</a:t>
            </a:r>
            <a:r>
              <a:rPr sz="1100" spc="-15" dirty="0">
                <a:latin typeface="Times New Roman"/>
                <a:cs typeface="Times New Roman"/>
              </a:rPr>
              <a:t>ti</a:t>
            </a:r>
            <a:r>
              <a:rPr sz="1100" spc="-10" dirty="0">
                <a:latin typeface="Times New Roman"/>
                <a:cs typeface="Times New Roman"/>
              </a:rPr>
              <a:t>c</a:t>
            </a:r>
            <a:r>
              <a:rPr sz="1100" spc="-15" dirty="0">
                <a:latin typeface="Times New Roman"/>
                <a:cs typeface="Times New Roman"/>
              </a:rPr>
              <a:t>i</a:t>
            </a:r>
            <a:r>
              <a:rPr sz="1100" spc="-5" dirty="0">
                <a:latin typeface="Times New Roman"/>
                <a:cs typeface="Times New Roman"/>
              </a:rPr>
              <a:t>a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2003954" y="7202923"/>
            <a:ext cx="4329430" cy="5638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sz="1100" dirty="0">
                <a:latin typeface="Times New Roman"/>
                <a:cs typeface="Times New Roman"/>
              </a:rPr>
              <a:t>P</a:t>
            </a:r>
            <a:r>
              <a:rPr sz="1100" spc="-5" dirty="0">
                <a:latin typeface="Times New Roman"/>
                <a:cs typeface="Times New Roman"/>
              </a:rPr>
              <a:t>r</a:t>
            </a:r>
            <a:r>
              <a:rPr sz="1100" spc="-10" dirty="0">
                <a:latin typeface="Times New Roman"/>
                <a:cs typeface="Times New Roman"/>
              </a:rPr>
              <a:t>o</a:t>
            </a:r>
            <a:r>
              <a:rPr sz="1100" spc="-15" dirty="0">
                <a:latin typeface="Times New Roman"/>
                <a:cs typeface="Times New Roman"/>
              </a:rPr>
              <a:t>t</a:t>
            </a:r>
            <a:r>
              <a:rPr sz="1100" dirty="0">
                <a:latin typeface="Times New Roman"/>
                <a:cs typeface="Times New Roman"/>
              </a:rPr>
              <a:t>op</a:t>
            </a:r>
            <a:r>
              <a:rPr sz="1100" spc="-5" dirty="0">
                <a:latin typeface="Times New Roman"/>
                <a:cs typeface="Times New Roman"/>
              </a:rPr>
              <a:t>r</a:t>
            </a:r>
            <a:r>
              <a:rPr sz="1100" spc="-15" dirty="0">
                <a:latin typeface="Times New Roman"/>
                <a:cs typeface="Times New Roman"/>
              </a:rPr>
              <a:t>i</a:t>
            </a:r>
            <a:r>
              <a:rPr sz="1100" spc="-10" dirty="0">
                <a:latin typeface="Times New Roman"/>
                <a:cs typeface="Times New Roman"/>
              </a:rPr>
              <a:t>nc</a:t>
            </a:r>
            <a:r>
              <a:rPr sz="1100" spc="-15" dirty="0">
                <a:latin typeface="Times New Roman"/>
                <a:cs typeface="Times New Roman"/>
              </a:rPr>
              <a:t>i</a:t>
            </a:r>
            <a:r>
              <a:rPr sz="1100" spc="-10" dirty="0">
                <a:latin typeface="Times New Roman"/>
                <a:cs typeface="Times New Roman"/>
              </a:rPr>
              <a:t>p</a:t>
            </a:r>
            <a:r>
              <a:rPr sz="1100" spc="-15" dirty="0">
                <a:latin typeface="Times New Roman"/>
                <a:cs typeface="Times New Roman"/>
              </a:rPr>
              <a:t>i</a:t>
            </a:r>
            <a:r>
              <a:rPr sz="1100" dirty="0">
                <a:latin typeface="Times New Roman"/>
                <a:cs typeface="Times New Roman"/>
              </a:rPr>
              <a:t>o</a:t>
            </a:r>
            <a:endParaRPr sz="1100">
              <a:latin typeface="Times New Roman"/>
              <a:cs typeface="Times New Roman"/>
            </a:endParaRPr>
          </a:p>
          <a:p>
            <a:pPr marL="12699" marR="12699" algn="ctr">
              <a:lnSpc>
                <a:spcPct val="101000"/>
              </a:lnSpc>
              <a:spcBef>
                <a:spcPts val="355"/>
              </a:spcBef>
            </a:pPr>
            <a:r>
              <a:rPr sz="1100" dirty="0">
                <a:latin typeface="Times New Roman"/>
                <a:cs typeface="Times New Roman"/>
              </a:rPr>
              <a:t>"</a:t>
            </a:r>
            <a:r>
              <a:rPr sz="1100" spc="-10" dirty="0">
                <a:latin typeface="Times New Roman"/>
                <a:cs typeface="Times New Roman"/>
              </a:rPr>
              <a:t>Cua</a:t>
            </a:r>
            <a:r>
              <a:rPr sz="1100" dirty="0">
                <a:latin typeface="Times New Roman"/>
                <a:cs typeface="Times New Roman"/>
              </a:rPr>
              <a:t>ndo yo </a:t>
            </a:r>
            <a:r>
              <a:rPr sz="1100" spc="-5" dirty="0">
                <a:latin typeface="Times New Roman"/>
                <a:cs typeface="Times New Roman"/>
              </a:rPr>
              <a:t>(</a:t>
            </a:r>
            <a:r>
              <a:rPr sz="1100" spc="5" dirty="0">
                <a:latin typeface="Times New Roman"/>
                <a:cs typeface="Times New Roman"/>
              </a:rPr>
              <a:t>A</a:t>
            </a:r>
            <a:r>
              <a:rPr sz="1100" spc="-10" dirty="0">
                <a:latin typeface="Times New Roman"/>
                <a:cs typeface="Times New Roman"/>
              </a:rPr>
              <a:t>gen</a:t>
            </a:r>
            <a:r>
              <a:rPr sz="1100" spc="-15" dirty="0">
                <a:latin typeface="Times New Roman"/>
                <a:cs typeface="Times New Roman"/>
              </a:rPr>
              <a:t>t</a:t>
            </a:r>
            <a:r>
              <a:rPr sz="1100" spc="-10" dirty="0">
                <a:latin typeface="Times New Roman"/>
                <a:cs typeface="Times New Roman"/>
              </a:rPr>
              <a:t>e</a:t>
            </a:r>
            <a:r>
              <a:rPr sz="1100" dirty="0">
                <a:latin typeface="Times New Roman"/>
                <a:cs typeface="Times New Roman"/>
              </a:rPr>
              <a:t>)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m</a:t>
            </a:r>
            <a:r>
              <a:rPr sz="1100" spc="-5" dirty="0">
                <a:latin typeface="Times New Roman"/>
                <a:cs typeface="Times New Roman"/>
              </a:rPr>
              <a:t>e </a:t>
            </a:r>
            <a:r>
              <a:rPr sz="1100" spc="-10" dirty="0">
                <a:latin typeface="Times New Roman"/>
                <a:cs typeface="Times New Roman"/>
              </a:rPr>
              <a:t>encuen</a:t>
            </a:r>
            <a:r>
              <a:rPr sz="1100" spc="-15" dirty="0">
                <a:latin typeface="Times New Roman"/>
                <a:cs typeface="Times New Roman"/>
              </a:rPr>
              <a:t>t</a:t>
            </a:r>
            <a:r>
              <a:rPr sz="1100" spc="-5" dirty="0">
                <a:latin typeface="Times New Roman"/>
                <a:cs typeface="Times New Roman"/>
              </a:rPr>
              <a:t>r</a:t>
            </a:r>
            <a:r>
              <a:rPr sz="1100" dirty="0">
                <a:latin typeface="Times New Roman"/>
                <a:cs typeface="Times New Roman"/>
              </a:rPr>
              <a:t>o </a:t>
            </a:r>
            <a:r>
              <a:rPr sz="1100" spc="-10" dirty="0">
                <a:latin typeface="Times New Roman"/>
                <a:cs typeface="Times New Roman"/>
              </a:rPr>
              <a:t>e</a:t>
            </a:r>
            <a:r>
              <a:rPr sz="1100" dirty="0">
                <a:latin typeface="Times New Roman"/>
                <a:cs typeface="Times New Roman"/>
              </a:rPr>
              <a:t>n </a:t>
            </a:r>
            <a:r>
              <a:rPr sz="1100" spc="-15" dirty="0">
                <a:latin typeface="Times New Roman"/>
                <a:cs typeface="Times New Roman"/>
              </a:rPr>
              <a:t>t</a:t>
            </a:r>
            <a:r>
              <a:rPr sz="1100" spc="-10" dirty="0">
                <a:latin typeface="Times New Roman"/>
                <a:cs typeface="Times New Roman"/>
              </a:rPr>
              <a:t>a</a:t>
            </a:r>
            <a:r>
              <a:rPr sz="1100" spc="-5" dirty="0">
                <a:latin typeface="Times New Roman"/>
                <a:cs typeface="Times New Roman"/>
              </a:rPr>
              <a:t>l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s</a:t>
            </a:r>
            <a:r>
              <a:rPr sz="1100" spc="-15" dirty="0">
                <a:latin typeface="Times New Roman"/>
                <a:cs typeface="Times New Roman"/>
              </a:rPr>
              <a:t>it</a:t>
            </a:r>
            <a:r>
              <a:rPr sz="1100" spc="-10" dirty="0">
                <a:latin typeface="Times New Roman"/>
                <a:cs typeface="Times New Roman"/>
              </a:rPr>
              <a:t>uac</a:t>
            </a:r>
            <a:r>
              <a:rPr sz="1100" spc="-15" dirty="0">
                <a:latin typeface="Times New Roman"/>
                <a:cs typeface="Times New Roman"/>
              </a:rPr>
              <a:t>i</a:t>
            </a:r>
            <a:r>
              <a:rPr sz="1100" dirty="0">
                <a:latin typeface="Times New Roman"/>
                <a:cs typeface="Times New Roman"/>
              </a:rPr>
              <a:t>ón </a:t>
            </a:r>
            <a:r>
              <a:rPr sz="1100" spc="-5" dirty="0">
                <a:latin typeface="Times New Roman"/>
                <a:cs typeface="Times New Roman"/>
              </a:rPr>
              <a:t>(</a:t>
            </a:r>
            <a:r>
              <a:rPr sz="1100" spc="-10" dirty="0">
                <a:latin typeface="Times New Roman"/>
                <a:cs typeface="Times New Roman"/>
              </a:rPr>
              <a:t>cond</a:t>
            </a:r>
            <a:r>
              <a:rPr sz="1100" spc="-15" dirty="0">
                <a:latin typeface="Times New Roman"/>
                <a:cs typeface="Times New Roman"/>
              </a:rPr>
              <a:t>i</a:t>
            </a:r>
            <a:r>
              <a:rPr sz="1100" spc="-10" dirty="0">
                <a:latin typeface="Times New Roman"/>
                <a:cs typeface="Times New Roman"/>
              </a:rPr>
              <a:t>c</a:t>
            </a:r>
            <a:r>
              <a:rPr sz="1100" spc="-15" dirty="0">
                <a:latin typeface="Times New Roman"/>
                <a:cs typeface="Times New Roman"/>
              </a:rPr>
              <a:t>i</a:t>
            </a:r>
            <a:r>
              <a:rPr sz="1100" dirty="0">
                <a:latin typeface="Times New Roman"/>
                <a:cs typeface="Times New Roman"/>
              </a:rPr>
              <a:t>ón</a:t>
            </a:r>
            <a:r>
              <a:rPr sz="1100" spc="-5" dirty="0">
                <a:latin typeface="Times New Roman"/>
                <a:cs typeface="Times New Roman"/>
              </a:rPr>
              <a:t>)</a:t>
            </a:r>
            <a:r>
              <a:rPr sz="1100" dirty="0">
                <a:latin typeface="Times New Roman"/>
                <a:cs typeface="Times New Roman"/>
              </a:rPr>
              <a:t>, </a:t>
            </a:r>
            <a:r>
              <a:rPr sz="1100" spc="-10" dirty="0">
                <a:latin typeface="Times New Roman"/>
                <a:cs typeface="Times New Roman"/>
              </a:rPr>
              <a:t>ha</a:t>
            </a:r>
            <a:r>
              <a:rPr sz="1100" spc="-5" dirty="0">
                <a:latin typeface="Times New Roman"/>
                <a:cs typeface="Times New Roman"/>
              </a:rPr>
              <a:t>ré </a:t>
            </a:r>
            <a:r>
              <a:rPr sz="1100" spc="-15" dirty="0">
                <a:latin typeface="Times New Roman"/>
                <a:cs typeface="Times New Roman"/>
              </a:rPr>
              <a:t>t</a:t>
            </a:r>
            <a:r>
              <a:rPr sz="1100" spc="-10" dirty="0">
                <a:latin typeface="Times New Roman"/>
                <a:cs typeface="Times New Roman"/>
              </a:rPr>
              <a:t>a</a:t>
            </a:r>
            <a:r>
              <a:rPr sz="1100" spc="-5" dirty="0">
                <a:latin typeface="Times New Roman"/>
                <a:cs typeface="Times New Roman"/>
              </a:rPr>
              <a:t>l</a:t>
            </a:r>
            <a:r>
              <a:rPr sz="1100" spc="-10" dirty="0">
                <a:latin typeface="Times New Roman"/>
                <a:cs typeface="Times New Roman"/>
              </a:rPr>
              <a:t> c</a:t>
            </a:r>
            <a:r>
              <a:rPr sz="1100" dirty="0">
                <a:latin typeface="Times New Roman"/>
                <a:cs typeface="Times New Roman"/>
              </a:rPr>
              <a:t>o</a:t>
            </a:r>
            <a:r>
              <a:rPr sz="1100" spc="-5" dirty="0">
                <a:latin typeface="Times New Roman"/>
                <a:cs typeface="Times New Roman"/>
              </a:rPr>
              <a:t>sa (</a:t>
            </a:r>
            <a:r>
              <a:rPr sz="1100" spc="-10" dirty="0">
                <a:latin typeface="Times New Roman"/>
                <a:cs typeface="Times New Roman"/>
              </a:rPr>
              <a:t>acc</a:t>
            </a:r>
            <a:r>
              <a:rPr sz="1100" spc="-15" dirty="0">
                <a:latin typeface="Times New Roman"/>
                <a:cs typeface="Times New Roman"/>
              </a:rPr>
              <a:t>i</a:t>
            </a:r>
            <a:r>
              <a:rPr sz="1100" dirty="0">
                <a:latin typeface="Times New Roman"/>
                <a:cs typeface="Times New Roman"/>
              </a:rPr>
              <a:t>ón</a:t>
            </a:r>
            <a:r>
              <a:rPr sz="1100" spc="-5" dirty="0">
                <a:latin typeface="Times New Roman"/>
                <a:cs typeface="Times New Roman"/>
              </a:rPr>
              <a:t>)</a:t>
            </a:r>
            <a:r>
              <a:rPr sz="1100" dirty="0">
                <a:latin typeface="Times New Roman"/>
                <a:cs typeface="Times New Roman"/>
              </a:rPr>
              <a:t>, por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t</a:t>
            </a:r>
            <a:r>
              <a:rPr sz="1100" spc="-10" dirty="0">
                <a:latin typeface="Times New Roman"/>
                <a:cs typeface="Times New Roman"/>
              </a:rPr>
              <a:t>a</a:t>
            </a:r>
            <a:r>
              <a:rPr sz="1100" spc="-5" dirty="0">
                <a:latin typeface="Times New Roman"/>
                <a:cs typeface="Times New Roman"/>
              </a:rPr>
              <a:t>l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m</a:t>
            </a:r>
            <a:r>
              <a:rPr sz="1100" spc="-10" dirty="0">
                <a:latin typeface="Times New Roman"/>
                <a:cs typeface="Times New Roman"/>
              </a:rPr>
              <a:t>o</a:t>
            </a:r>
            <a:r>
              <a:rPr sz="1100" spc="-15" dirty="0">
                <a:latin typeface="Times New Roman"/>
                <a:cs typeface="Times New Roman"/>
              </a:rPr>
              <a:t>ti</a:t>
            </a:r>
            <a:r>
              <a:rPr sz="1100" dirty="0">
                <a:latin typeface="Times New Roman"/>
                <a:cs typeface="Times New Roman"/>
              </a:rPr>
              <a:t>vo </a:t>
            </a:r>
            <a:r>
              <a:rPr sz="1100" spc="-5" dirty="0">
                <a:latin typeface="Times New Roman"/>
                <a:cs typeface="Times New Roman"/>
              </a:rPr>
              <a:t>(f</a:t>
            </a:r>
            <a:r>
              <a:rPr sz="1100" spc="-15" dirty="0">
                <a:latin typeface="Times New Roman"/>
                <a:cs typeface="Times New Roman"/>
              </a:rPr>
              <a:t>i</a:t>
            </a:r>
            <a:r>
              <a:rPr sz="1100" dirty="0">
                <a:latin typeface="Times New Roman"/>
                <a:cs typeface="Times New Roman"/>
              </a:rPr>
              <a:t>n</a:t>
            </a:r>
            <a:r>
              <a:rPr sz="1100" spc="-5" dirty="0">
                <a:latin typeface="Times New Roman"/>
                <a:cs typeface="Times New Roman"/>
              </a:rPr>
              <a:t>)</a:t>
            </a:r>
            <a:r>
              <a:rPr sz="1100" dirty="0">
                <a:latin typeface="Times New Roman"/>
                <a:cs typeface="Times New Roman"/>
              </a:rPr>
              <a:t>"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11" name="object 111"/>
          <p:cNvSpPr/>
          <p:nvPr/>
        </p:nvSpPr>
        <p:spPr>
          <a:xfrm>
            <a:off x="404732" y="6435090"/>
            <a:ext cx="5951096" cy="0"/>
          </a:xfrm>
          <a:custGeom>
            <a:avLst/>
            <a:gdLst/>
            <a:ahLst/>
            <a:cxnLst/>
            <a:rect l="l" t="t" r="r" b="b"/>
            <a:pathLst>
              <a:path w="5951096">
                <a:moveTo>
                  <a:pt x="0" y="0"/>
                </a:moveTo>
                <a:lnTo>
                  <a:pt x="5951096" y="0"/>
                </a:lnTo>
              </a:path>
            </a:pathLst>
          </a:custGeom>
          <a:ln w="52069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6330714" y="6459918"/>
            <a:ext cx="0" cy="516515"/>
          </a:xfrm>
          <a:custGeom>
            <a:avLst/>
            <a:gdLst/>
            <a:ahLst/>
            <a:cxnLst/>
            <a:rect l="l" t="t" r="r" b="b"/>
            <a:pathLst>
              <a:path h="516515">
                <a:moveTo>
                  <a:pt x="0" y="0"/>
                </a:moveTo>
                <a:lnTo>
                  <a:pt x="0" y="516515"/>
                </a:lnTo>
              </a:path>
            </a:pathLst>
          </a:custGeom>
          <a:ln w="51499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404735" y="6409687"/>
            <a:ext cx="5951097" cy="616977"/>
          </a:xfrm>
          <a:custGeom>
            <a:avLst/>
            <a:gdLst/>
            <a:ahLst/>
            <a:cxnLst/>
            <a:rect l="l" t="t" r="r" b="b"/>
            <a:pathLst>
              <a:path w="5951097" h="616977">
                <a:moveTo>
                  <a:pt x="0" y="0"/>
                </a:moveTo>
                <a:lnTo>
                  <a:pt x="5951097" y="0"/>
                </a:lnTo>
                <a:lnTo>
                  <a:pt x="5951097" y="616977"/>
                </a:lnTo>
                <a:lnTo>
                  <a:pt x="0" y="616977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454963" y="6459918"/>
            <a:ext cx="5850636" cy="516515"/>
          </a:xfrm>
          <a:custGeom>
            <a:avLst/>
            <a:gdLst/>
            <a:ahLst/>
            <a:cxnLst/>
            <a:rect l="l" t="t" r="r" b="b"/>
            <a:pathLst>
              <a:path w="5850636" h="516515">
                <a:moveTo>
                  <a:pt x="0" y="0"/>
                </a:moveTo>
                <a:lnTo>
                  <a:pt x="0" y="516515"/>
                </a:lnTo>
                <a:lnTo>
                  <a:pt x="5850636" y="516515"/>
                </a:lnTo>
                <a:lnTo>
                  <a:pt x="5850636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graphicFrame>
        <p:nvGraphicFramePr>
          <p:cNvPr id="110" name="object 110"/>
          <p:cNvGraphicFramePr>
            <a:graphicFrameLocks noGrp="1"/>
          </p:cNvGraphicFramePr>
          <p:nvPr/>
        </p:nvGraphicFramePr>
        <p:xfrm>
          <a:off x="1867477" y="9790725"/>
          <a:ext cx="4497762" cy="5067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9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38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4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3353">
                <a:tc>
                  <a:txBody>
                    <a:bodyPr/>
                    <a:lstStyle/>
                    <a:p>
                      <a:pPr marL="46672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P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sz="1100" spc="0" dirty="0">
                          <a:latin typeface="Times New Roman"/>
                          <a:cs typeface="Times New Roman"/>
                        </a:rPr>
                        <a:t>u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100" spc="0" dirty="0">
                          <a:latin typeface="Times New Roman"/>
                          <a:cs typeface="Times New Roman"/>
                        </a:rPr>
                        <a:t>ba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0" dirty="0">
                          <a:latin typeface="Times New Roman"/>
                          <a:cs typeface="Times New Roman"/>
                        </a:rPr>
                        <a:t>1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3467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P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sz="1100" spc="0" dirty="0">
                          <a:latin typeface="Times New Roman"/>
                          <a:cs typeface="Times New Roman"/>
                        </a:rPr>
                        <a:t>u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100" spc="0" dirty="0">
                          <a:latin typeface="Times New Roman"/>
                          <a:cs typeface="Times New Roman"/>
                        </a:rPr>
                        <a:t>ba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0" dirty="0">
                          <a:latin typeface="Times New Roman"/>
                          <a:cs typeface="Times New Roman"/>
                        </a:rPr>
                        <a:t>2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927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P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sz="1100" spc="0" dirty="0">
                          <a:latin typeface="Times New Roman"/>
                          <a:cs typeface="Times New Roman"/>
                        </a:rPr>
                        <a:t>u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100" spc="0" dirty="0">
                          <a:latin typeface="Times New Roman"/>
                          <a:cs typeface="Times New Roman"/>
                        </a:rPr>
                        <a:t>ba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0" dirty="0">
                          <a:latin typeface="Times New Roman"/>
                          <a:cs typeface="Times New Roman"/>
                        </a:rPr>
                        <a:t>3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3353"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"Es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100" spc="0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j</a:t>
                      </a:r>
                      <a:r>
                        <a:rPr sz="1100" spc="0" dirty="0">
                          <a:latin typeface="Times New Roman"/>
                          <a:cs typeface="Times New Roman"/>
                        </a:rPr>
                        <a:t>u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1100" spc="0" dirty="0">
                          <a:latin typeface="Times New Roman"/>
                          <a:cs typeface="Times New Roman"/>
                        </a:rPr>
                        <a:t>o p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ar</a:t>
                      </a:r>
                      <a:r>
                        <a:rPr sz="1100" spc="0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e</a:t>
                      </a:r>
                      <a:r>
                        <a:rPr sz="1100" spc="0" dirty="0">
                          <a:latin typeface="Times New Roman"/>
                          <a:cs typeface="Times New Roman"/>
                        </a:rPr>
                        <a:t>l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0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sz="1100" spc="0" dirty="0">
                          <a:latin typeface="Times New Roman"/>
                          <a:cs typeface="Times New Roman"/>
                        </a:rPr>
                        <a:t>o.”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938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imes New Roman"/>
                          <a:cs typeface="Times New Roman"/>
                        </a:rPr>
                        <a:t>“</a:t>
                      </a:r>
                      <a:r>
                        <a:rPr sz="1100" spc="0" dirty="0">
                          <a:latin typeface="Times New Roman"/>
                          <a:cs typeface="Times New Roman"/>
                        </a:rPr>
                        <a:t>Es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100" spc="0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j</a:t>
                      </a:r>
                      <a:r>
                        <a:rPr sz="1100" spc="0" dirty="0">
                          <a:latin typeface="Times New Roman"/>
                          <a:cs typeface="Times New Roman"/>
                        </a:rPr>
                        <a:t>u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1100" spc="0" dirty="0">
                          <a:latin typeface="Times New Roman"/>
                          <a:cs typeface="Times New Roman"/>
                        </a:rPr>
                        <a:t>o p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ar</a:t>
                      </a:r>
                      <a:r>
                        <a:rPr sz="1100" spc="0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1100" spc="0" dirty="0">
                          <a:latin typeface="Times New Roman"/>
                          <a:cs typeface="Times New Roman"/>
                        </a:rPr>
                        <a:t>odo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100" spc="0" dirty="0">
                          <a:latin typeface="Times New Roman"/>
                          <a:cs typeface="Times New Roman"/>
                        </a:rPr>
                        <a:t>.”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145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imes New Roman"/>
                          <a:cs typeface="Times New Roman"/>
                        </a:rPr>
                        <a:t>“</a:t>
                      </a:r>
                      <a:r>
                        <a:rPr sz="1100" spc="0" dirty="0">
                          <a:latin typeface="Times New Roman"/>
                          <a:cs typeface="Times New Roman"/>
                        </a:rPr>
                        <a:t>Es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100" spc="0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j</a:t>
                      </a:r>
                      <a:r>
                        <a:rPr sz="1100" spc="0" dirty="0">
                          <a:latin typeface="Times New Roman"/>
                          <a:cs typeface="Times New Roman"/>
                        </a:rPr>
                        <a:t>u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1100" spc="0" dirty="0">
                          <a:latin typeface="Times New Roman"/>
                          <a:cs typeface="Times New Roman"/>
                        </a:rPr>
                        <a:t>o p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ar</a:t>
                      </a:r>
                      <a:r>
                        <a:rPr sz="1100" spc="0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mí</a:t>
                      </a:r>
                      <a:r>
                        <a:rPr sz="1100" spc="0" dirty="0">
                          <a:latin typeface="Times New Roman"/>
                          <a:cs typeface="Times New Roman"/>
                        </a:rPr>
                        <a:t>.”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858000" cy="38540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18452" y="4021637"/>
            <a:ext cx="6221095" cy="239866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1100" b="1" spc="-10" dirty="0">
                <a:solidFill>
                  <a:srgbClr val="1E5B4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Bi</a:t>
            </a:r>
            <a:r>
              <a:rPr sz="1100" b="1" spc="-15" dirty="0">
                <a:solidFill>
                  <a:srgbClr val="1E5B4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</a:t>
            </a:r>
            <a:r>
              <a:rPr sz="1100" b="1" spc="-10" dirty="0">
                <a:solidFill>
                  <a:srgbClr val="1E5B4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li</a:t>
            </a:r>
            <a:r>
              <a:rPr sz="1100" b="1" spc="-20" dirty="0">
                <a:solidFill>
                  <a:srgbClr val="1E5B4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1100" b="1" spc="-5" dirty="0">
                <a:solidFill>
                  <a:srgbClr val="1E5B4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g</a:t>
            </a:r>
            <a:r>
              <a:rPr sz="1100" b="1" spc="-40" dirty="0">
                <a:solidFill>
                  <a:srgbClr val="1E5B4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1100" b="1" spc="-20" dirty="0">
                <a:solidFill>
                  <a:srgbClr val="1E5B4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1100" b="1" spc="5" dirty="0">
                <a:solidFill>
                  <a:srgbClr val="1E5B4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</a:t>
            </a:r>
            <a:r>
              <a:rPr sz="1100" b="1" spc="-10" dirty="0">
                <a:solidFill>
                  <a:srgbClr val="1E5B4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ía</a:t>
            </a:r>
            <a:endParaRPr sz="11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>
              <a:lnSpc>
                <a:spcPts val="850"/>
              </a:lnSpc>
              <a:spcBef>
                <a:spcPts val="8"/>
              </a:spcBef>
            </a:pPr>
            <a:endParaRPr sz="11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12699" marR="12699" algn="just">
              <a:lnSpc>
                <a:spcPts val="1570"/>
              </a:lnSpc>
            </a:pPr>
            <a:r>
              <a:rPr sz="1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HO</a:t>
            </a:r>
            <a:r>
              <a:rPr sz="1100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11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K</a:t>
            </a:r>
            <a:r>
              <a:rPr sz="1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HE</a:t>
            </a:r>
            <a:r>
              <a:rPr sz="11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</a:t>
            </a:r>
            <a:r>
              <a:rPr sz="11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ME</a:t>
            </a:r>
            <a:r>
              <a:rPr sz="11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1100" spc="5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sz="11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1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MA</a:t>
            </a:r>
            <a:r>
              <a:rPr sz="1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X </a:t>
            </a:r>
            <a:r>
              <a:rPr sz="1100" spc="7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1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y </a:t>
            </a:r>
            <a:r>
              <a:rPr sz="1100" spc="7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1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11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DO</a:t>
            </a:r>
            <a:r>
              <a:rPr sz="1100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11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</a:t>
            </a:r>
            <a:r>
              <a:rPr sz="11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1100" spc="5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sz="11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TH</a:t>
            </a:r>
            <a:r>
              <a:rPr sz="1100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1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ODO</a:t>
            </a:r>
            <a:r>
              <a:rPr sz="11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 </a:t>
            </a:r>
            <a:r>
              <a:rPr sz="1100" spc="7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1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W</a:t>
            </a:r>
            <a:r>
              <a:rPr sz="1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</a:t>
            </a:r>
            <a:r>
              <a:rPr sz="11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1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Di</a:t>
            </a:r>
            <a:r>
              <a:rPr sz="11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11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</a:t>
            </a:r>
            <a:r>
              <a:rPr sz="11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é</a:t>
            </a:r>
            <a:r>
              <a:rPr sz="11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cti</a:t>
            </a:r>
            <a:r>
              <a:rPr sz="1100" i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11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 </a:t>
            </a:r>
            <a:r>
              <a:rPr sz="1100" i="1" spc="7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100" i="1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</a:t>
            </a:r>
            <a:r>
              <a:rPr sz="11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 </a:t>
            </a:r>
            <a:r>
              <a:rPr sz="1100" i="1" spc="8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1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la </a:t>
            </a:r>
            <a:r>
              <a:rPr sz="1100" i="1" spc="7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1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il</a:t>
            </a:r>
            <a:r>
              <a:rPr sz="11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</a:t>
            </a:r>
            <a:r>
              <a:rPr sz="1100" i="1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</a:t>
            </a:r>
            <a:r>
              <a:rPr sz="11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tr</a:t>
            </a:r>
            <a:r>
              <a:rPr sz="11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11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11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</a:t>
            </a:r>
            <a:r>
              <a:rPr sz="11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ó</a:t>
            </a:r>
            <a:r>
              <a:rPr sz="11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</a:t>
            </a:r>
            <a:r>
              <a:rPr sz="11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</a:t>
            </a:r>
            <a:r>
              <a:rPr sz="1100" spc="-3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100" i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</a:t>
            </a:r>
            <a:r>
              <a:rPr sz="11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11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ag</a:t>
            </a:r>
            <a:r>
              <a:rPr sz="11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</a:t>
            </a:r>
            <a:r>
              <a:rPr sz="11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1100" i="1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</a:t>
            </a:r>
            <a:r>
              <a:rPr sz="1100" i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</a:t>
            </a:r>
            <a:r>
              <a:rPr sz="11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11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 fil</a:t>
            </a:r>
            <a:r>
              <a:rPr sz="11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11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</a:t>
            </a:r>
            <a:r>
              <a:rPr sz="11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ó</a:t>
            </a:r>
            <a:r>
              <a:rPr sz="11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fi</a:t>
            </a:r>
            <a:r>
              <a:rPr sz="1100" i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11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11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</a:t>
            </a:r>
            <a:r>
              <a:rPr sz="1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</a:t>
            </a:r>
            <a:r>
              <a:rPr sz="1100" spc="-114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España</a:t>
            </a:r>
            <a:r>
              <a:rPr sz="1100" spc="5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: </a:t>
            </a:r>
            <a:r>
              <a:rPr sz="1100" spc="-114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1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1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di</a:t>
            </a:r>
            <a:r>
              <a:rPr sz="11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</a:t>
            </a:r>
            <a:r>
              <a:rPr sz="1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11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1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ial </a:t>
            </a:r>
            <a:r>
              <a:rPr sz="11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100" spc="-9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</a:t>
            </a:r>
            <a:r>
              <a:rPr sz="1100" spc="-3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11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11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</a:t>
            </a:r>
            <a:r>
              <a:rPr sz="1100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</a:t>
            </a:r>
            <a:r>
              <a:rPr sz="1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1100" spc="5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sz="1100" spc="-114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1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199</a:t>
            </a:r>
            <a:r>
              <a:rPr sz="11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8</a:t>
            </a:r>
            <a:r>
              <a:rPr sz="1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</a:t>
            </a:r>
            <a:r>
              <a:rPr sz="1100" spc="-114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1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Im</a:t>
            </a:r>
            <a:r>
              <a:rPr sz="1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</a:t>
            </a:r>
            <a:r>
              <a:rPr sz="1100" spc="-3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11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eso</a:t>
            </a:r>
            <a:r>
              <a:rPr sz="1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</a:p>
          <a:p>
            <a:pPr algn="just">
              <a:lnSpc>
                <a:spcPts val="550"/>
              </a:lnSpc>
              <a:spcBef>
                <a:spcPts val="13"/>
              </a:spcBef>
            </a:pPr>
            <a:endParaRPr sz="11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algn="just">
              <a:lnSpc>
                <a:spcPts val="1000"/>
              </a:lnSpc>
            </a:pPr>
            <a:endParaRPr sz="11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12699" marR="13334" algn="just">
              <a:lnSpc>
                <a:spcPts val="1570"/>
              </a:lnSpc>
            </a:pPr>
            <a:r>
              <a:rPr sz="1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</a:t>
            </a:r>
            <a:r>
              <a:rPr sz="11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11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1100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1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1100" spc="-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</a:t>
            </a:r>
            <a:r>
              <a:rPr sz="11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1100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11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ÍA  </a:t>
            </a:r>
            <a:r>
              <a:rPr sz="1100" spc="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DE  </a:t>
            </a:r>
            <a:r>
              <a:rPr sz="1100" spc="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11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</a:t>
            </a:r>
            <a:r>
              <a:rPr sz="11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</a:t>
            </a:r>
            <a:r>
              <a:rPr sz="1100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11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11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CI</a:t>
            </a:r>
            <a:r>
              <a:rPr sz="1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Ó</a:t>
            </a:r>
            <a:r>
              <a:rPr sz="11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  </a:t>
            </a:r>
            <a:r>
              <a:rPr sz="1100" spc="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1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PÚ</a:t>
            </a:r>
            <a:r>
              <a:rPr sz="11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</a:t>
            </a:r>
            <a:r>
              <a:rPr sz="1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</a:t>
            </a:r>
            <a:r>
              <a:rPr sz="11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IC</a:t>
            </a:r>
            <a:r>
              <a:rPr sz="11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1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 </a:t>
            </a:r>
            <a:r>
              <a:rPr sz="1100" spc="-1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1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Li</a:t>
            </a:r>
            <a:r>
              <a:rPr sz="11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bro  </a:t>
            </a:r>
            <a:r>
              <a:rPr sz="1100" i="1" spc="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1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</a:t>
            </a:r>
            <a:r>
              <a:rPr sz="11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  </a:t>
            </a:r>
            <a:r>
              <a:rPr sz="1100" i="1" spc="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1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</a:t>
            </a:r>
            <a:r>
              <a:rPr sz="1100" i="1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1100" i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1100" i="1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</a:t>
            </a:r>
            <a:r>
              <a:rPr sz="11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as.  </a:t>
            </a:r>
            <a:r>
              <a:rPr sz="1100" i="1" spc="-16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100" i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</a:t>
            </a:r>
            <a:r>
              <a:rPr sz="11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ase  </a:t>
            </a:r>
            <a:r>
              <a:rPr sz="1100" i="1" spc="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100" i="1" spc="-4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2</a:t>
            </a:r>
            <a:r>
              <a:rPr sz="11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 </a:t>
            </a:r>
            <a:r>
              <a:rPr sz="1100" i="1" spc="-1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1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</a:t>
            </a:r>
            <a:r>
              <a:rPr sz="1100" spc="-3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é</a:t>
            </a:r>
            <a:r>
              <a:rPr sz="11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x</a:t>
            </a:r>
            <a:r>
              <a:rPr sz="1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</a:t>
            </a:r>
            <a:r>
              <a:rPr sz="11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1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1100" spc="5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:  </a:t>
            </a:r>
            <a:r>
              <a:rPr sz="1100" spc="-1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Di</a:t>
            </a:r>
            <a:r>
              <a:rPr sz="11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11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ección Gene</a:t>
            </a:r>
            <a:r>
              <a:rPr sz="1100" spc="-3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1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al </a:t>
            </a:r>
            <a:r>
              <a:rPr sz="11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1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</a:t>
            </a:r>
            <a:r>
              <a:rPr sz="11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 </a:t>
            </a:r>
            <a:r>
              <a:rPr sz="11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1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</a:t>
            </a:r>
            <a:r>
              <a:rPr sz="1100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at</a:t>
            </a:r>
            <a:r>
              <a:rPr sz="11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er</a:t>
            </a:r>
            <a:r>
              <a:rPr sz="1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ial</a:t>
            </a:r>
            <a:r>
              <a:rPr sz="11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 </a:t>
            </a:r>
            <a:r>
              <a:rPr sz="11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100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1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du</a:t>
            </a:r>
            <a:r>
              <a:rPr sz="1100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11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11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ti</a:t>
            </a:r>
            <a:r>
              <a:rPr sz="1100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v</a:t>
            </a:r>
            <a:r>
              <a:rPr sz="1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1100" spc="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</a:t>
            </a:r>
            <a:r>
              <a:rPr sz="1100" spc="5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sz="1100" spc="-114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1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202</a:t>
            </a:r>
            <a:r>
              <a:rPr sz="11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4</a:t>
            </a:r>
            <a:r>
              <a:rPr sz="1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</a:t>
            </a:r>
            <a:r>
              <a:rPr sz="1100" spc="-114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100" spc="-15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Im</a:t>
            </a:r>
            <a:r>
              <a:rPr sz="11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</a:t>
            </a:r>
            <a:r>
              <a:rPr sz="1100" spc="-3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1100" spc="-1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eso</a:t>
            </a:r>
            <a:r>
              <a:rPr sz="1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  <a:endParaRPr lang="es-MX" sz="11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12699" marR="13334" algn="just">
              <a:lnSpc>
                <a:spcPts val="1570"/>
              </a:lnSpc>
            </a:pPr>
            <a:r>
              <a:rPr lang="es-MX" sz="1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-----------------------------------------------------------. </a:t>
            </a:r>
            <a:r>
              <a:rPr lang="es-MX" sz="11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Libro sin recetas. Fase 6.</a:t>
            </a:r>
            <a:r>
              <a:rPr lang="es-MX" sz="1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México: Dirección General de Materiales Educativos, 2024. Impreso</a:t>
            </a:r>
          </a:p>
          <a:p>
            <a:pPr marL="12699" marR="13334" algn="just">
              <a:lnSpc>
                <a:spcPts val="1570"/>
              </a:lnSpc>
            </a:pPr>
            <a:endParaRPr lang="es-MX" sz="11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12699" marR="13334" algn="just">
              <a:lnSpc>
                <a:spcPts val="1570"/>
              </a:lnSpc>
            </a:pPr>
            <a:r>
              <a:rPr lang="es-MX" sz="1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Propp, Vladimir. </a:t>
            </a:r>
            <a:r>
              <a:rPr lang="es-MX" sz="11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Morfología del cuento</a:t>
            </a:r>
            <a:r>
              <a:rPr lang="es-MX" sz="1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Venezuela/España. Editorial fundamentos, 1977. Digital</a:t>
            </a:r>
            <a:endParaRPr sz="11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0" y="9967984"/>
            <a:ext cx="6858000" cy="222401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7595717"/>
            <a:ext cx="6844704" cy="23682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grpSp>
        <p:nvGrpSpPr>
          <p:cNvPr id="28" name="Grupo 27">
            <a:extLst>
              <a:ext uri="{FF2B5EF4-FFF2-40B4-BE49-F238E27FC236}">
                <a16:creationId xmlns:a16="http://schemas.microsoft.com/office/drawing/2014/main" id="{979D8BCE-18AD-C8DD-8A01-540D39268E81}"/>
              </a:ext>
            </a:extLst>
          </p:cNvPr>
          <p:cNvGrpSpPr/>
          <p:nvPr/>
        </p:nvGrpSpPr>
        <p:grpSpPr>
          <a:xfrm>
            <a:off x="153396" y="6346144"/>
            <a:ext cx="6401391" cy="363903"/>
            <a:chOff x="216497" y="6524929"/>
            <a:chExt cx="6401391" cy="363903"/>
          </a:xfrm>
        </p:grpSpPr>
        <p:sp>
          <p:nvSpPr>
            <p:cNvPr id="11" name="object 11"/>
            <p:cNvSpPr/>
            <p:nvPr/>
          </p:nvSpPr>
          <p:spPr>
            <a:xfrm>
              <a:off x="6186976" y="6531141"/>
              <a:ext cx="430912" cy="29501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946904" y="6524933"/>
              <a:ext cx="373999" cy="31360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16497" y="6585683"/>
              <a:ext cx="433235" cy="30314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81490" y="6542828"/>
              <a:ext cx="441366" cy="332185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877609" y="6545329"/>
              <a:ext cx="423943" cy="314764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524361" y="6524929"/>
              <a:ext cx="394905" cy="32057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149158" y="6545329"/>
              <a:ext cx="576098" cy="27295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219943" y="6545331"/>
              <a:ext cx="429751" cy="31824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544872" y="6531144"/>
              <a:ext cx="419297" cy="267141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39505" y="6572955"/>
              <a:ext cx="457626" cy="292694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  <p:grpSp>
        <p:nvGrpSpPr>
          <p:cNvPr id="30" name="Grupo 29">
            <a:extLst>
              <a:ext uri="{FF2B5EF4-FFF2-40B4-BE49-F238E27FC236}">
                <a16:creationId xmlns:a16="http://schemas.microsoft.com/office/drawing/2014/main" id="{325647D7-A85C-B71A-A4D1-C73216A72A8A}"/>
              </a:ext>
            </a:extLst>
          </p:cNvPr>
          <p:cNvGrpSpPr/>
          <p:nvPr/>
        </p:nvGrpSpPr>
        <p:grpSpPr>
          <a:xfrm>
            <a:off x="524644" y="6924495"/>
            <a:ext cx="5599231" cy="393290"/>
            <a:chOff x="364650" y="7029781"/>
            <a:chExt cx="5599231" cy="393290"/>
          </a:xfrm>
        </p:grpSpPr>
        <p:sp>
          <p:nvSpPr>
            <p:cNvPr id="22" name="object 22"/>
            <p:cNvSpPr/>
            <p:nvPr/>
          </p:nvSpPr>
          <p:spPr>
            <a:xfrm>
              <a:off x="364650" y="7398384"/>
              <a:ext cx="5599231" cy="0"/>
            </a:xfrm>
            <a:custGeom>
              <a:avLst/>
              <a:gdLst/>
              <a:ahLst/>
              <a:cxnLst/>
              <a:rect l="l" t="t" r="r" b="b"/>
              <a:pathLst>
                <a:path w="5599231">
                  <a:moveTo>
                    <a:pt x="0" y="0"/>
                  </a:moveTo>
                  <a:lnTo>
                    <a:pt x="5599231" y="0"/>
                  </a:lnTo>
                </a:path>
              </a:pathLst>
            </a:custGeom>
            <a:ln w="50800">
              <a:solidFill>
                <a:srgbClr val="C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89227" y="7078982"/>
              <a:ext cx="0" cy="294639"/>
            </a:xfrm>
            <a:custGeom>
              <a:avLst/>
              <a:gdLst/>
              <a:ahLst/>
              <a:cxnLst/>
              <a:rect l="l" t="t" r="r" b="b"/>
              <a:pathLst>
                <a:path h="294640">
                  <a:moveTo>
                    <a:pt x="0" y="0"/>
                  </a:moveTo>
                  <a:lnTo>
                    <a:pt x="0" y="294639"/>
                  </a:lnTo>
                </a:path>
              </a:pathLst>
            </a:custGeom>
            <a:ln w="50428">
              <a:solidFill>
                <a:srgbClr val="C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64650" y="7054215"/>
              <a:ext cx="5599231" cy="0"/>
            </a:xfrm>
            <a:custGeom>
              <a:avLst/>
              <a:gdLst/>
              <a:ahLst/>
              <a:cxnLst/>
              <a:rect l="l" t="t" r="r" b="b"/>
              <a:pathLst>
                <a:path w="5599231">
                  <a:moveTo>
                    <a:pt x="0" y="0"/>
                  </a:moveTo>
                  <a:lnTo>
                    <a:pt x="5599231" y="0"/>
                  </a:lnTo>
                </a:path>
              </a:pathLst>
            </a:custGeom>
            <a:ln w="50799">
              <a:solidFill>
                <a:srgbClr val="C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939299" y="7078942"/>
              <a:ext cx="0" cy="294971"/>
            </a:xfrm>
            <a:custGeom>
              <a:avLst/>
              <a:gdLst/>
              <a:ahLst/>
              <a:cxnLst/>
              <a:rect l="l" t="t" r="r" b="b"/>
              <a:pathLst>
                <a:path h="294971">
                  <a:moveTo>
                    <a:pt x="0" y="0"/>
                  </a:moveTo>
                  <a:lnTo>
                    <a:pt x="0" y="294971"/>
                  </a:lnTo>
                </a:path>
              </a:pathLst>
            </a:custGeom>
            <a:ln w="50429">
              <a:solidFill>
                <a:srgbClr val="C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1" name="object 21"/>
            <p:cNvSpPr txBox="1"/>
            <p:nvPr/>
          </p:nvSpPr>
          <p:spPr>
            <a:xfrm>
              <a:off x="599841" y="7083228"/>
              <a:ext cx="5193030" cy="22542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699"/>
              <a:r>
                <a:rPr sz="1400" dirty="0">
                  <a:latin typeface="Times New Roman"/>
                  <a:cs typeface="Times New Roman"/>
                </a:rPr>
                <a:t>A</a:t>
              </a:r>
              <a:r>
                <a:rPr sz="1400" spc="-10" dirty="0">
                  <a:latin typeface="Times New Roman"/>
                  <a:cs typeface="Times New Roman"/>
                </a:rPr>
                <a:t>póyate en las</a:t>
              </a:r>
              <a:r>
                <a:rPr sz="1400" spc="5" dirty="0">
                  <a:latin typeface="Times New Roman"/>
                  <a:cs typeface="Times New Roman"/>
                </a:rPr>
                <a:t> s</a:t>
              </a:r>
              <a:r>
                <a:rPr sz="1400" spc="-10" dirty="0">
                  <a:latin typeface="Times New Roman"/>
                  <a:cs typeface="Times New Roman"/>
                </a:rPr>
                <a:t>iguientes</a:t>
              </a:r>
              <a:r>
                <a:rPr sz="1400" spc="5" dirty="0">
                  <a:latin typeface="Times New Roman"/>
                  <a:cs typeface="Times New Roman"/>
                </a:rPr>
                <a:t> </a:t>
              </a:r>
              <a:r>
                <a:rPr sz="1400" spc="-10" dirty="0">
                  <a:latin typeface="Times New Roman"/>
                  <a:cs typeface="Times New Roman"/>
                </a:rPr>
                <a:t>i</a:t>
              </a:r>
              <a:r>
                <a:rPr sz="1400" spc="-20" dirty="0">
                  <a:latin typeface="Times New Roman"/>
                  <a:cs typeface="Times New Roman"/>
                </a:rPr>
                <a:t>m</a:t>
              </a:r>
              <a:r>
                <a:rPr sz="1400" spc="-10" dirty="0">
                  <a:latin typeface="Times New Roman"/>
                  <a:cs typeface="Times New Roman"/>
                </a:rPr>
                <a:t>ágenes</a:t>
              </a:r>
              <a:r>
                <a:rPr sz="1400" spc="5" dirty="0">
                  <a:latin typeface="Times New Roman"/>
                  <a:cs typeface="Times New Roman"/>
                </a:rPr>
                <a:t> </a:t>
              </a:r>
              <a:r>
                <a:rPr sz="1400" spc="-10" dirty="0">
                  <a:latin typeface="Times New Roman"/>
                  <a:cs typeface="Times New Roman"/>
                </a:rPr>
                <a:t>pa</a:t>
              </a:r>
              <a:r>
                <a:rPr sz="1400" spc="-5" dirty="0">
                  <a:latin typeface="Times New Roman"/>
                  <a:cs typeface="Times New Roman"/>
                </a:rPr>
                <a:t>r</a:t>
              </a:r>
              <a:r>
                <a:rPr sz="1400" spc="-10" dirty="0">
                  <a:latin typeface="Times New Roman"/>
                  <a:cs typeface="Times New Roman"/>
                </a:rPr>
                <a:t>a </a:t>
              </a:r>
              <a:r>
                <a:rPr sz="1400" spc="-5" dirty="0">
                  <a:latin typeface="Times New Roman"/>
                  <a:cs typeface="Times New Roman"/>
                </a:rPr>
                <a:t>r</a:t>
              </a:r>
              <a:r>
                <a:rPr sz="1400" spc="-10" dirty="0">
                  <a:latin typeface="Times New Roman"/>
                  <a:cs typeface="Times New Roman"/>
                </a:rPr>
                <a:t>ealizar</a:t>
              </a:r>
              <a:r>
                <a:rPr sz="1400" spc="-5" dirty="0">
                  <a:latin typeface="Times New Roman"/>
                  <a:cs typeface="Times New Roman"/>
                </a:rPr>
                <a:t> </a:t>
              </a:r>
              <a:r>
                <a:rPr sz="1400" spc="-10" dirty="0">
                  <a:latin typeface="Times New Roman"/>
                  <a:cs typeface="Times New Roman"/>
                </a:rPr>
                <a:t>la lect</a:t>
              </a:r>
              <a:r>
                <a:rPr sz="1400" dirty="0">
                  <a:latin typeface="Times New Roman"/>
                  <a:cs typeface="Times New Roman"/>
                </a:rPr>
                <a:t>u</a:t>
              </a:r>
              <a:r>
                <a:rPr sz="1400" spc="-5" dirty="0">
                  <a:latin typeface="Times New Roman"/>
                  <a:cs typeface="Times New Roman"/>
                </a:rPr>
                <a:t>r</a:t>
              </a:r>
              <a:r>
                <a:rPr sz="1400" spc="-10" dirty="0">
                  <a:latin typeface="Times New Roman"/>
                  <a:cs typeface="Times New Roman"/>
                </a:rPr>
                <a:t>a de la </a:t>
              </a:r>
              <a:r>
                <a:rPr sz="1400" spc="-5" dirty="0">
                  <a:latin typeface="Times New Roman"/>
                  <a:cs typeface="Times New Roman"/>
                </a:rPr>
                <a:t>r</a:t>
              </a:r>
              <a:r>
                <a:rPr sz="1400" spc="-10" dirty="0">
                  <a:latin typeface="Times New Roman"/>
                  <a:cs typeface="Times New Roman"/>
                </a:rPr>
                <a:t>ealidad</a:t>
              </a:r>
              <a:endParaRPr sz="1400">
                <a:latin typeface="Times New Roman"/>
                <a:cs typeface="Times New Roman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364650" y="7029781"/>
              <a:ext cx="5599231" cy="393290"/>
            </a:xfrm>
            <a:custGeom>
              <a:avLst/>
              <a:gdLst/>
              <a:ahLst/>
              <a:cxnLst/>
              <a:rect l="l" t="t" r="r" b="b"/>
              <a:pathLst>
                <a:path w="5599231" h="393290">
                  <a:moveTo>
                    <a:pt x="0" y="0"/>
                  </a:moveTo>
                  <a:lnTo>
                    <a:pt x="5599231" y="0"/>
                  </a:lnTo>
                  <a:lnTo>
                    <a:pt x="5599231" y="393290"/>
                  </a:lnTo>
                  <a:lnTo>
                    <a:pt x="0" y="39329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2F528F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13809" y="7078940"/>
              <a:ext cx="5500913" cy="294972"/>
            </a:xfrm>
            <a:custGeom>
              <a:avLst/>
              <a:gdLst/>
              <a:ahLst/>
              <a:cxnLst/>
              <a:rect l="l" t="t" r="r" b="b"/>
              <a:pathLst>
                <a:path w="5500913" h="294972">
                  <a:moveTo>
                    <a:pt x="0" y="0"/>
                  </a:moveTo>
                  <a:lnTo>
                    <a:pt x="0" y="294972"/>
                  </a:lnTo>
                  <a:lnTo>
                    <a:pt x="5500913" y="294972"/>
                  </a:lnTo>
                  <a:lnTo>
                    <a:pt x="5500913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2F528F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8317"/>
            <a:ext cx="6858000" cy="38513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73816" y="8360559"/>
            <a:ext cx="2052955" cy="1949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algn="ctr"/>
            <a:r>
              <a:rPr sz="10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Las</a:t>
            </a:r>
            <a:r>
              <a:rPr sz="10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contradicciones del territorio</a:t>
            </a:r>
            <a:endParaRPr sz="10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082016" y="4044170"/>
            <a:ext cx="343800" cy="29734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228309" y="4033715"/>
            <a:ext cx="450657" cy="31360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949054" y="4025584"/>
            <a:ext cx="488986" cy="3217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476572" y="4048644"/>
            <a:ext cx="327540" cy="31244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13347" y="3991358"/>
            <a:ext cx="442527" cy="30547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689152" y="4048643"/>
            <a:ext cx="415813" cy="31244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368295" y="4023263"/>
            <a:ext cx="306632" cy="33915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534094" y="3983806"/>
            <a:ext cx="420459" cy="32057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97135" y="4033715"/>
            <a:ext cx="337993" cy="31360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708133" y="4044167"/>
            <a:ext cx="500603" cy="30315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27014" y="4992185"/>
            <a:ext cx="1791335" cy="1949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algn="ctr"/>
            <a:r>
              <a:rPr sz="10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La complejidad </a:t>
            </a:r>
            <a:r>
              <a:rPr sz="10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del territorio</a:t>
            </a:r>
            <a:endParaRPr sz="10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08772" y="5288915"/>
            <a:ext cx="2110495" cy="0"/>
          </a:xfrm>
          <a:custGeom>
            <a:avLst/>
            <a:gdLst/>
            <a:ahLst/>
            <a:cxnLst/>
            <a:rect l="l" t="t" r="r" b="b"/>
            <a:pathLst>
              <a:path w="2110495">
                <a:moveTo>
                  <a:pt x="0" y="0"/>
                </a:moveTo>
                <a:lnTo>
                  <a:pt x="2110495" y="0"/>
                </a:lnTo>
              </a:path>
            </a:pathLst>
          </a:custGeom>
          <a:ln w="50799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3350" y="4969509"/>
            <a:ext cx="0" cy="294640"/>
          </a:xfrm>
          <a:custGeom>
            <a:avLst/>
            <a:gdLst/>
            <a:ahLst/>
            <a:cxnLst/>
            <a:rect l="l" t="t" r="r" b="b"/>
            <a:pathLst>
              <a:path h="294640">
                <a:moveTo>
                  <a:pt x="0" y="0"/>
                </a:moveTo>
                <a:lnTo>
                  <a:pt x="0" y="294640"/>
                </a:lnTo>
              </a:path>
            </a:pathLst>
          </a:custGeom>
          <a:ln w="50431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8772" y="4944745"/>
            <a:ext cx="2110495" cy="0"/>
          </a:xfrm>
          <a:custGeom>
            <a:avLst/>
            <a:gdLst/>
            <a:ahLst/>
            <a:cxnLst/>
            <a:rect l="l" t="t" r="r" b="b"/>
            <a:pathLst>
              <a:path w="2110495">
                <a:moveTo>
                  <a:pt x="0" y="0"/>
                </a:moveTo>
                <a:lnTo>
                  <a:pt x="2110495" y="0"/>
                </a:lnTo>
              </a:path>
            </a:pathLst>
          </a:custGeom>
          <a:ln w="50799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194684" y="4969047"/>
            <a:ext cx="0" cy="294966"/>
          </a:xfrm>
          <a:custGeom>
            <a:avLst/>
            <a:gdLst/>
            <a:ahLst/>
            <a:cxnLst/>
            <a:rect l="l" t="t" r="r" b="b"/>
            <a:pathLst>
              <a:path h="294966">
                <a:moveTo>
                  <a:pt x="0" y="0"/>
                </a:moveTo>
                <a:lnTo>
                  <a:pt x="0" y="294966"/>
                </a:lnTo>
              </a:path>
            </a:pathLst>
          </a:custGeom>
          <a:ln w="50431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8772" y="4919886"/>
            <a:ext cx="2110495" cy="393290"/>
          </a:xfrm>
          <a:custGeom>
            <a:avLst/>
            <a:gdLst/>
            <a:ahLst/>
            <a:cxnLst/>
            <a:rect l="l" t="t" r="r" b="b"/>
            <a:pathLst>
              <a:path w="2110495" h="393290">
                <a:moveTo>
                  <a:pt x="0" y="0"/>
                </a:moveTo>
                <a:lnTo>
                  <a:pt x="2110495" y="0"/>
                </a:lnTo>
                <a:lnTo>
                  <a:pt x="2110495" y="393290"/>
                </a:lnTo>
                <a:lnTo>
                  <a:pt x="0" y="39329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57934" y="4969047"/>
            <a:ext cx="2012171" cy="294966"/>
          </a:xfrm>
          <a:custGeom>
            <a:avLst/>
            <a:gdLst/>
            <a:ahLst/>
            <a:cxnLst/>
            <a:rect l="l" t="t" r="r" b="b"/>
            <a:pathLst>
              <a:path w="2012171" h="294966">
                <a:moveTo>
                  <a:pt x="0" y="0"/>
                </a:moveTo>
                <a:lnTo>
                  <a:pt x="0" y="294966"/>
                </a:lnTo>
                <a:lnTo>
                  <a:pt x="2012171" y="294966"/>
                </a:lnTo>
                <a:lnTo>
                  <a:pt x="2012171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08769" y="8629650"/>
            <a:ext cx="2272462" cy="0"/>
          </a:xfrm>
          <a:custGeom>
            <a:avLst/>
            <a:gdLst/>
            <a:ahLst/>
            <a:cxnLst/>
            <a:rect l="l" t="t" r="r" b="b"/>
            <a:pathLst>
              <a:path w="2272462">
                <a:moveTo>
                  <a:pt x="0" y="0"/>
                </a:moveTo>
                <a:lnTo>
                  <a:pt x="2272462" y="0"/>
                </a:lnTo>
              </a:path>
            </a:pathLst>
          </a:custGeom>
          <a:ln w="49530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33351" y="8309612"/>
            <a:ext cx="0" cy="295909"/>
          </a:xfrm>
          <a:custGeom>
            <a:avLst/>
            <a:gdLst/>
            <a:ahLst/>
            <a:cxnLst/>
            <a:rect l="l" t="t" r="r" b="b"/>
            <a:pathLst>
              <a:path h="295909">
                <a:moveTo>
                  <a:pt x="0" y="0"/>
                </a:moveTo>
                <a:lnTo>
                  <a:pt x="0" y="295910"/>
                </a:lnTo>
              </a:path>
            </a:pathLst>
          </a:custGeom>
          <a:ln w="50432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08769" y="8285480"/>
            <a:ext cx="2272462" cy="0"/>
          </a:xfrm>
          <a:custGeom>
            <a:avLst/>
            <a:gdLst/>
            <a:ahLst/>
            <a:cxnLst/>
            <a:rect l="l" t="t" r="r" b="b"/>
            <a:pathLst>
              <a:path w="2272462">
                <a:moveTo>
                  <a:pt x="0" y="0"/>
                </a:moveTo>
                <a:lnTo>
                  <a:pt x="2272462" y="0"/>
                </a:lnTo>
              </a:path>
            </a:pathLst>
          </a:custGeom>
          <a:ln w="49530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356650" y="8310112"/>
            <a:ext cx="0" cy="294965"/>
          </a:xfrm>
          <a:custGeom>
            <a:avLst/>
            <a:gdLst/>
            <a:ahLst/>
            <a:cxnLst/>
            <a:rect l="l" t="t" r="r" b="b"/>
            <a:pathLst>
              <a:path h="294965">
                <a:moveTo>
                  <a:pt x="0" y="0"/>
                </a:moveTo>
                <a:lnTo>
                  <a:pt x="0" y="294965"/>
                </a:lnTo>
              </a:path>
            </a:pathLst>
          </a:custGeom>
          <a:ln w="50432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08769" y="8260947"/>
            <a:ext cx="2272462" cy="393290"/>
          </a:xfrm>
          <a:custGeom>
            <a:avLst/>
            <a:gdLst/>
            <a:ahLst/>
            <a:cxnLst/>
            <a:rect l="l" t="t" r="r" b="b"/>
            <a:pathLst>
              <a:path w="2272462" h="393290">
                <a:moveTo>
                  <a:pt x="0" y="0"/>
                </a:moveTo>
                <a:lnTo>
                  <a:pt x="2272462" y="0"/>
                </a:lnTo>
                <a:lnTo>
                  <a:pt x="2272462" y="393290"/>
                </a:lnTo>
                <a:lnTo>
                  <a:pt x="0" y="39329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57934" y="8310112"/>
            <a:ext cx="2174137" cy="294965"/>
          </a:xfrm>
          <a:custGeom>
            <a:avLst/>
            <a:gdLst/>
            <a:ahLst/>
            <a:cxnLst/>
            <a:rect l="l" t="t" r="r" b="b"/>
            <a:pathLst>
              <a:path w="2174137" h="294965">
                <a:moveTo>
                  <a:pt x="0" y="0"/>
                </a:moveTo>
                <a:lnTo>
                  <a:pt x="0" y="294965"/>
                </a:lnTo>
                <a:lnTo>
                  <a:pt x="2174137" y="294965"/>
                </a:lnTo>
                <a:lnTo>
                  <a:pt x="2174137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276542" y="11426195"/>
            <a:ext cx="6292215" cy="5505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>
              <a:lnSpc>
                <a:spcPts val="2130"/>
              </a:lnSpc>
            </a:pPr>
            <a:r>
              <a:rPr sz="12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“</a:t>
            </a:r>
            <a:r>
              <a:rPr sz="1200" i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</a:t>
            </a:r>
            <a:r>
              <a:rPr sz="12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12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g</a:t>
            </a:r>
            <a:r>
              <a:rPr sz="1200" i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12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12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</a:t>
            </a:r>
            <a:r>
              <a:rPr sz="12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</a:t>
            </a:r>
            <a:r>
              <a:rPr sz="1200" i="1" spc="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2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</a:t>
            </a:r>
            <a:r>
              <a:rPr sz="1200" i="1" spc="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2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</a:t>
            </a:r>
            <a:r>
              <a:rPr sz="12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1200" i="1" spc="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2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</a:t>
            </a:r>
            <a:r>
              <a:rPr sz="12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12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ga</a:t>
            </a:r>
            <a:r>
              <a:rPr sz="12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12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</a:t>
            </a:r>
            <a:r>
              <a:rPr sz="12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ón</a:t>
            </a:r>
            <a:r>
              <a:rPr sz="1200" i="1" spc="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2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</a:t>
            </a:r>
            <a:r>
              <a:rPr sz="12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1200" i="1" spc="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2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un</a:t>
            </a:r>
            <a:r>
              <a:rPr sz="12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1200" i="1" spc="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2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</a:t>
            </a:r>
            <a:r>
              <a:rPr sz="12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12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ga</a:t>
            </a:r>
            <a:r>
              <a:rPr sz="1200" i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</a:t>
            </a:r>
            <a:r>
              <a:rPr sz="12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</a:t>
            </a:r>
            <a:r>
              <a:rPr sz="1200" i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v</a:t>
            </a:r>
            <a:r>
              <a:rPr sz="12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idad;</a:t>
            </a:r>
            <a:r>
              <a:rPr sz="1200" i="1" spc="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2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</a:t>
            </a:r>
            <a:r>
              <a:rPr sz="1200" i="1" spc="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2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</a:t>
            </a:r>
            <a:r>
              <a:rPr sz="12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ec</a:t>
            </a:r>
            <a:r>
              <a:rPr sz="12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</a:t>
            </a:r>
            <a:r>
              <a:rPr sz="1200" i="1" spc="-15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12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</a:t>
            </a:r>
            <a:r>
              <a:rPr sz="1200" i="1" spc="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2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</a:t>
            </a:r>
            <a:r>
              <a:rPr sz="12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1200" i="1" spc="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2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sup</a:t>
            </a:r>
            <a:r>
              <a:rPr sz="12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1200" i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</a:t>
            </a:r>
            <a:r>
              <a:rPr sz="12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12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12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</a:t>
            </a:r>
            <a:r>
              <a:rPr sz="12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ón </a:t>
            </a:r>
            <a:r>
              <a:rPr sz="1200" i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</a:t>
            </a:r>
            <a:r>
              <a:rPr sz="12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1200" i="1" spc="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2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un</a:t>
            </a:r>
            <a:r>
              <a:rPr sz="12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 </a:t>
            </a:r>
            <a:r>
              <a:rPr sz="12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</a:t>
            </a:r>
            <a:r>
              <a:rPr sz="1200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j</a:t>
            </a:r>
            <a:r>
              <a:rPr sz="12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</a:t>
            </a:r>
            <a:r>
              <a:rPr sz="1200" i="1" spc="-2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</a:t>
            </a:r>
            <a:r>
              <a:rPr sz="1200" i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ti</a:t>
            </a:r>
            <a:r>
              <a:rPr sz="12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1200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ia</a:t>
            </a:r>
            <a:r>
              <a:rPr sz="1200" i="1" spc="-14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  <a:r>
              <a:rPr sz="12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”</a:t>
            </a:r>
            <a:r>
              <a:rPr sz="1200" i="1" spc="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endParaRPr lang="es-MX" sz="1200" i="1" spc="5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12699" marR="12699" algn="r">
              <a:lnSpc>
                <a:spcPts val="2130"/>
              </a:lnSpc>
            </a:pPr>
            <a:r>
              <a:rPr sz="1200" b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(</a:t>
            </a:r>
            <a:r>
              <a:rPr sz="1200" b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</a:t>
            </a:r>
            <a:r>
              <a:rPr sz="12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  <a:r>
              <a:rPr sz="1200" b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200" b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Du</a:t>
            </a:r>
            <a:r>
              <a:rPr sz="1200" b="1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ss</a:t>
            </a:r>
            <a:r>
              <a:rPr sz="1200" b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el</a:t>
            </a:r>
            <a:r>
              <a:rPr sz="1200" b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sz="1200" b="1" i="1" spc="-4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É</a:t>
            </a:r>
            <a:r>
              <a:rPr sz="1200" b="1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ti</a:t>
            </a:r>
            <a:r>
              <a:rPr sz="1200" b="1" i="1" spc="-3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1200" b="1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</a:t>
            </a:r>
            <a:r>
              <a:rPr sz="1200" b="1" i="1" spc="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200" b="1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de</a:t>
            </a:r>
            <a:r>
              <a:rPr sz="1200" b="1" i="1" spc="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200" b="1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la</a:t>
            </a:r>
            <a:r>
              <a:rPr sz="1200" b="1" i="1" spc="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200" b="1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libera</a:t>
            </a:r>
            <a:r>
              <a:rPr sz="1200" b="1" i="1" spc="-1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1200" b="1" i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</a:t>
            </a:r>
            <a:r>
              <a:rPr sz="1200" b="1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ó</a:t>
            </a:r>
            <a:r>
              <a:rPr sz="1200" b="1" i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</a:t>
            </a:r>
            <a:r>
              <a:rPr sz="1200" b="1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sz="1200" b="1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1998)</a:t>
            </a:r>
            <a:endParaRPr sz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66211" y="4472732"/>
            <a:ext cx="5626100" cy="2863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algn="ctr"/>
            <a:r>
              <a:rPr sz="1400" spc="-2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sz="14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ompleta </a:t>
            </a:r>
            <a:r>
              <a:rPr sz="14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los s</a:t>
            </a:r>
            <a:r>
              <a:rPr sz="14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iguientes</a:t>
            </a:r>
            <a:r>
              <a:rPr sz="14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4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cuadros</a:t>
            </a:r>
            <a:r>
              <a:rPr sz="14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4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con </a:t>
            </a:r>
            <a:r>
              <a:rPr sz="14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tu </a:t>
            </a:r>
            <a:r>
              <a:rPr sz="14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lectura de la realidad.</a:t>
            </a:r>
            <a:endParaRPr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36354" y="4803775"/>
            <a:ext cx="5868419" cy="0"/>
          </a:xfrm>
          <a:custGeom>
            <a:avLst/>
            <a:gdLst/>
            <a:ahLst/>
            <a:cxnLst/>
            <a:rect l="l" t="t" r="r" b="b"/>
            <a:pathLst>
              <a:path w="5868419">
                <a:moveTo>
                  <a:pt x="0" y="0"/>
                </a:moveTo>
                <a:lnTo>
                  <a:pt x="5868419" y="0"/>
                </a:lnTo>
              </a:path>
            </a:pathLst>
          </a:custGeom>
          <a:ln w="50799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60931" y="4484372"/>
            <a:ext cx="0" cy="294639"/>
          </a:xfrm>
          <a:custGeom>
            <a:avLst/>
            <a:gdLst/>
            <a:ahLst/>
            <a:cxnLst/>
            <a:rect l="l" t="t" r="r" b="b"/>
            <a:pathLst>
              <a:path h="294639">
                <a:moveTo>
                  <a:pt x="0" y="0"/>
                </a:moveTo>
                <a:lnTo>
                  <a:pt x="0" y="294639"/>
                </a:lnTo>
              </a:path>
            </a:pathLst>
          </a:custGeom>
          <a:ln w="50430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36354" y="4459604"/>
            <a:ext cx="5868419" cy="0"/>
          </a:xfrm>
          <a:custGeom>
            <a:avLst/>
            <a:gdLst/>
            <a:ahLst/>
            <a:cxnLst/>
            <a:rect l="l" t="t" r="r" b="b"/>
            <a:pathLst>
              <a:path w="5868419">
                <a:moveTo>
                  <a:pt x="0" y="0"/>
                </a:moveTo>
                <a:lnTo>
                  <a:pt x="5868419" y="0"/>
                </a:lnTo>
              </a:path>
            </a:pathLst>
          </a:custGeom>
          <a:ln w="50800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280189" y="4484616"/>
            <a:ext cx="0" cy="294968"/>
          </a:xfrm>
          <a:custGeom>
            <a:avLst/>
            <a:gdLst/>
            <a:ahLst/>
            <a:cxnLst/>
            <a:rect l="l" t="t" r="r" b="b"/>
            <a:pathLst>
              <a:path h="294968">
                <a:moveTo>
                  <a:pt x="0" y="0"/>
                </a:moveTo>
                <a:lnTo>
                  <a:pt x="0" y="294968"/>
                </a:lnTo>
              </a:path>
            </a:pathLst>
          </a:custGeom>
          <a:ln w="50430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36354" y="4435456"/>
            <a:ext cx="5868419" cy="393290"/>
          </a:xfrm>
          <a:custGeom>
            <a:avLst/>
            <a:gdLst/>
            <a:ahLst/>
            <a:cxnLst/>
            <a:rect l="l" t="t" r="r" b="b"/>
            <a:pathLst>
              <a:path w="5868419" h="393290">
                <a:moveTo>
                  <a:pt x="0" y="0"/>
                </a:moveTo>
                <a:lnTo>
                  <a:pt x="5868419" y="0"/>
                </a:lnTo>
                <a:lnTo>
                  <a:pt x="5868419" y="393290"/>
                </a:lnTo>
                <a:lnTo>
                  <a:pt x="0" y="39329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85511" y="4484619"/>
            <a:ext cx="5770098" cy="294969"/>
          </a:xfrm>
          <a:custGeom>
            <a:avLst/>
            <a:gdLst/>
            <a:ahLst/>
            <a:cxnLst/>
            <a:rect l="l" t="t" r="r" b="b"/>
            <a:pathLst>
              <a:path w="5770098" h="294969">
                <a:moveTo>
                  <a:pt x="0" y="0"/>
                </a:moveTo>
                <a:lnTo>
                  <a:pt x="0" y="294969"/>
                </a:lnTo>
                <a:lnTo>
                  <a:pt x="5770098" y="294969"/>
                </a:lnTo>
                <a:lnTo>
                  <a:pt x="5770098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4437123"/>
              </p:ext>
            </p:extLst>
          </p:nvPr>
        </p:nvGraphicFramePr>
        <p:xfrm>
          <a:off x="79684" y="5396522"/>
          <a:ext cx="6685935" cy="26019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286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86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86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pPr marL="0" marR="635" algn="ctr">
                        <a:lnSpc>
                          <a:spcPct val="100000"/>
                        </a:lnSpc>
                      </a:pPr>
                      <a:r>
                        <a:rPr sz="800" b="1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Lo v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b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endParaRPr sz="8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  <a:p>
                      <a:pPr marL="0" marR="635"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¿Qué inju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ticia veo, e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cucho, toco o huelo?</a:t>
                      </a:r>
                      <a:endParaRPr sz="8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sz="800" b="1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Lo no v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b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endParaRPr sz="8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  <a:p>
                      <a:pPr marL="0" algn="ctr">
                        <a:lnSpc>
                          <a:spcPts val="1300"/>
                        </a:lnSpc>
                      </a:pP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¿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A</a:t>
                      </a:r>
                      <a:r>
                        <a:rPr sz="800" spc="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qu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é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 o qu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é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afec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t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a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?</a:t>
                      </a:r>
                      <a:endParaRPr sz="8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34925" algn="ctr">
                        <a:lnSpc>
                          <a:spcPct val="100000"/>
                        </a:lnSpc>
                      </a:pPr>
                      <a:r>
                        <a:rPr sz="800" b="1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Lo 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nv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b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endParaRPr sz="8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  <a:p>
                      <a:pPr marL="0" algn="ctr">
                        <a:lnSpc>
                          <a:spcPts val="1300"/>
                        </a:lnSpc>
                      </a:pP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¿</a:t>
                      </a:r>
                      <a:r>
                        <a:rPr sz="800" spc="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Q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u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é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 o qu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é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s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b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ef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c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a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n?</a:t>
                      </a:r>
                      <a:endParaRPr sz="8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3151">
                <a:tc>
                  <a:txBody>
                    <a:bodyPr/>
                    <a:lstStyle/>
                    <a:p>
                      <a:pPr marL="85090" algn="l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1.-</a:t>
                      </a:r>
                      <a:r>
                        <a:rPr lang="es-ES"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Vivimos una era de la información que se caracteriza por la rápida expansión de la tecnología y la conectividad global.</a:t>
                      </a:r>
                      <a:endParaRPr sz="8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 algn="l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1.-</a:t>
                      </a:r>
                      <a:r>
                        <a:rPr lang="es-ES"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No todos los conocimientos y saberes tienen el mismo protagonismo.</a:t>
                      </a:r>
                      <a:r>
                        <a:rPr lang="es-ES" sz="800" baseline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Lo mismo sucede con las plataformas que los distribuyen. </a:t>
                      </a:r>
                      <a:endParaRPr sz="8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 algn="l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1.-</a:t>
                      </a:r>
                      <a:r>
                        <a:rPr lang="es-ES"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Las</a:t>
                      </a:r>
                      <a:r>
                        <a:rPr lang="es-ES" sz="800" baseline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empresas transnacionales como Google, Wikipedia, Facebook, Amazon pelean por dominar las plataformas que contienen información privilegiada y desean convertirla en metadatos que señalen los patrones de consumo de la población. </a:t>
                      </a:r>
                      <a:endParaRPr sz="8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7419"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2.-</a:t>
                      </a:r>
                      <a:endParaRPr sz="80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2.-</a:t>
                      </a:r>
                      <a:endParaRPr sz="80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2.-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4689"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3.-</a:t>
                      </a:r>
                      <a:endParaRPr sz="80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3.-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3.-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3465566"/>
              </p:ext>
            </p:extLst>
          </p:nvPr>
        </p:nvGraphicFramePr>
        <p:xfrm>
          <a:off x="79683" y="8787136"/>
          <a:ext cx="6685935" cy="248157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063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09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86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pPr marL="0" marR="635" algn="ctr">
                        <a:lnSpc>
                          <a:spcPct val="100000"/>
                        </a:lnSpc>
                      </a:pPr>
                      <a:r>
                        <a:rPr sz="800" b="1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Lo v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b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endParaRPr sz="8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  <a:p>
                      <a:pPr marL="0" marR="635"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¿Qué inju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ticia veo, e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cucho, toco o huelo?</a:t>
                      </a:r>
                      <a:endParaRPr sz="8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sz="800" b="1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Lo no v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b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endParaRPr sz="8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  <a:p>
                      <a:pPr marL="0" algn="ctr">
                        <a:lnSpc>
                          <a:spcPts val="1300"/>
                        </a:lnSpc>
                      </a:pP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¿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A</a:t>
                      </a:r>
                      <a:r>
                        <a:rPr sz="800" spc="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qu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é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 o qu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é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afec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t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a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?</a:t>
                      </a:r>
                      <a:endParaRPr sz="8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34925" algn="ctr">
                        <a:lnSpc>
                          <a:spcPct val="100000"/>
                        </a:lnSpc>
                      </a:pPr>
                      <a:r>
                        <a:rPr sz="800" b="1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Lo 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nv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b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endParaRPr sz="80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  <a:p>
                      <a:pPr marL="0" algn="ctr">
                        <a:lnSpc>
                          <a:spcPts val="1300"/>
                        </a:lnSpc>
                      </a:pP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¿</a:t>
                      </a:r>
                      <a:r>
                        <a:rPr sz="800" spc="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Q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u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é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 o qu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é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s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b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ef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c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a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n?</a:t>
                      </a:r>
                      <a:endParaRPr sz="80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3151">
                <a:tc>
                  <a:txBody>
                    <a:bodyPr/>
                    <a:lstStyle/>
                    <a:p>
                      <a:pPr marL="85090" algn="l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1.-</a:t>
                      </a:r>
                      <a:r>
                        <a:rPr lang="es-ES"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El artículo 3º dice: “La educación se basará en el respeto irrestricto de la dignidad de las personas”, pero cómo hablar de dignidad si lo común es la precariedad de los participantes en múltiples sentidos: cultura, economía, lengua, alimentación, salud. </a:t>
                      </a:r>
                      <a:endParaRPr sz="8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 algn="l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1.-</a:t>
                      </a:r>
                      <a:r>
                        <a:rPr lang="es-ES"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Las</a:t>
                      </a:r>
                      <a:r>
                        <a:rPr lang="es-ES" sz="800" baseline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organizaciones sociales, los partidos políticos, el estado</a:t>
                      </a:r>
                      <a:r>
                        <a:rPr lang="mr-IN" sz="800" baseline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Times New Roman"/>
                        </a:rPr>
                        <a:t>…</a:t>
                      </a:r>
                      <a:r>
                        <a:rPr lang="es-ES" sz="800" baseline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administran esa precariedad para ganar simpatía de la población al mostrarse solidarios, pero sin resolver los problemas de raíz. </a:t>
                      </a:r>
                      <a:endParaRPr sz="8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1.-</a:t>
                      </a:r>
                      <a:r>
                        <a:rPr lang="es-ES"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El erario debe convertirse en políticas públicas y</a:t>
                      </a:r>
                      <a:r>
                        <a:rPr lang="es-ES" sz="800" baseline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ellas están acosadas por empresarios que lucran con la precariedad de las personas, ofreciendo “programas sociales” donde venden sus servicios o productos. </a:t>
                      </a:r>
                      <a:endParaRPr sz="8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7419"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2.-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2.-</a:t>
                      </a:r>
                      <a:endParaRPr sz="80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2.-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3995"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3.-</a:t>
                      </a:r>
                      <a:endParaRPr sz="80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3.-</a:t>
                      </a:r>
                      <a:endParaRPr sz="80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3.-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6055" y="166995"/>
            <a:ext cx="1414780" cy="1949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algn="ctr"/>
            <a:r>
              <a:rPr sz="10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Las</a:t>
            </a:r>
            <a:r>
              <a:rPr sz="10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000" spc="-1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cr</a:t>
            </a:r>
            <a:r>
              <a:rPr sz="1000" spc="-5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isis del territorio</a:t>
            </a:r>
            <a:endParaRPr sz="10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7315" y="433069"/>
            <a:ext cx="1607316" cy="0"/>
          </a:xfrm>
          <a:custGeom>
            <a:avLst/>
            <a:gdLst/>
            <a:ahLst/>
            <a:cxnLst/>
            <a:rect l="l" t="t" r="r" b="b"/>
            <a:pathLst>
              <a:path w="1607316">
                <a:moveTo>
                  <a:pt x="0" y="0"/>
                </a:moveTo>
                <a:lnTo>
                  <a:pt x="1607316" y="0"/>
                </a:lnTo>
              </a:path>
            </a:pathLst>
          </a:custGeom>
          <a:ln w="49530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1895" y="113031"/>
            <a:ext cx="0" cy="295909"/>
          </a:xfrm>
          <a:custGeom>
            <a:avLst/>
            <a:gdLst/>
            <a:ahLst/>
            <a:cxnLst/>
            <a:rect l="l" t="t" r="r" b="b"/>
            <a:pathLst>
              <a:path h="295909">
                <a:moveTo>
                  <a:pt x="0" y="0"/>
                </a:moveTo>
                <a:lnTo>
                  <a:pt x="0" y="295909"/>
                </a:lnTo>
              </a:path>
            </a:pathLst>
          </a:custGeom>
          <a:ln w="50431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7315" y="88900"/>
            <a:ext cx="1607316" cy="0"/>
          </a:xfrm>
          <a:custGeom>
            <a:avLst/>
            <a:gdLst/>
            <a:ahLst/>
            <a:cxnLst/>
            <a:rect l="l" t="t" r="r" b="b"/>
            <a:pathLst>
              <a:path w="1607316">
                <a:moveTo>
                  <a:pt x="0" y="0"/>
                </a:moveTo>
                <a:lnTo>
                  <a:pt x="1607316" y="0"/>
                </a:lnTo>
              </a:path>
            </a:pathLst>
          </a:custGeom>
          <a:ln w="49530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740051" y="113659"/>
            <a:ext cx="0" cy="294966"/>
          </a:xfrm>
          <a:custGeom>
            <a:avLst/>
            <a:gdLst/>
            <a:ahLst/>
            <a:cxnLst/>
            <a:rect l="l" t="t" r="r" b="b"/>
            <a:pathLst>
              <a:path h="294966">
                <a:moveTo>
                  <a:pt x="0" y="0"/>
                </a:moveTo>
                <a:lnTo>
                  <a:pt x="0" y="294966"/>
                </a:lnTo>
              </a:path>
            </a:pathLst>
          </a:custGeom>
          <a:ln w="50431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7317" y="64498"/>
            <a:ext cx="1607317" cy="393290"/>
          </a:xfrm>
          <a:custGeom>
            <a:avLst/>
            <a:gdLst/>
            <a:ahLst/>
            <a:cxnLst/>
            <a:rect l="l" t="t" r="r" b="b"/>
            <a:pathLst>
              <a:path w="1607317" h="393290">
                <a:moveTo>
                  <a:pt x="0" y="0"/>
                </a:moveTo>
                <a:lnTo>
                  <a:pt x="1607317" y="0"/>
                </a:lnTo>
                <a:lnTo>
                  <a:pt x="1607317" y="393290"/>
                </a:lnTo>
                <a:lnTo>
                  <a:pt x="0" y="39329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06478" y="113659"/>
            <a:ext cx="1508993" cy="294966"/>
          </a:xfrm>
          <a:custGeom>
            <a:avLst/>
            <a:gdLst/>
            <a:ahLst/>
            <a:cxnLst/>
            <a:rect l="l" t="t" r="r" b="b"/>
            <a:pathLst>
              <a:path w="1508993" h="294966">
                <a:moveTo>
                  <a:pt x="0" y="0"/>
                </a:moveTo>
                <a:lnTo>
                  <a:pt x="0" y="294966"/>
                </a:lnTo>
                <a:lnTo>
                  <a:pt x="1508993" y="294966"/>
                </a:lnTo>
                <a:lnTo>
                  <a:pt x="1508993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graphicFrame>
        <p:nvGraphicFramePr>
          <p:cNvPr id="9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3962887"/>
              </p:ext>
            </p:extLst>
          </p:nvPr>
        </p:nvGraphicFramePr>
        <p:xfrm>
          <a:off x="53442" y="524593"/>
          <a:ext cx="6685934" cy="28630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9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22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72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286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286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8891">
                <a:tc gridSpan="3">
                  <a:txBody>
                    <a:bodyPr/>
                    <a:lstStyle/>
                    <a:p>
                      <a:pPr marL="0" marR="635" algn="ctr">
                        <a:lnSpc>
                          <a:spcPct val="100000"/>
                        </a:lnSpc>
                      </a:pPr>
                      <a:r>
                        <a:rPr sz="800" b="1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Lo v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b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endParaRPr sz="8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  <a:p>
                      <a:pPr marR="635"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¿Qué inju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ticia veo, e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cucho, toco o huelo?</a:t>
                      </a:r>
                      <a:endParaRPr sz="8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sz="800" b="1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Lo no v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b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endParaRPr sz="80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  <a:p>
                      <a:pPr marL="0" algn="ctr">
                        <a:lnSpc>
                          <a:spcPts val="1300"/>
                        </a:lnSpc>
                      </a:pP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¿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A</a:t>
                      </a:r>
                      <a:r>
                        <a:rPr sz="800" spc="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qu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é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 o qu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é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afec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t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a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?</a:t>
                      </a:r>
                      <a:endParaRPr sz="80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34925" algn="ctr">
                        <a:lnSpc>
                          <a:spcPct val="100000"/>
                        </a:lnSpc>
                      </a:pPr>
                      <a:r>
                        <a:rPr sz="800" b="1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Lo 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nv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b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endParaRPr sz="80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  <a:p>
                      <a:pPr marL="0" algn="ctr">
                        <a:lnSpc>
                          <a:spcPts val="1300"/>
                        </a:lnSpc>
                      </a:pP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¿</a:t>
                      </a:r>
                      <a:r>
                        <a:rPr sz="800" spc="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Q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u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é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 o qu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é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s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b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ef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c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a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n?</a:t>
                      </a:r>
                      <a:endParaRPr sz="80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0482">
                <a:tc gridSpan="3"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1.-</a:t>
                      </a:r>
                      <a:r>
                        <a:rPr lang="es-ES"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Todos los días se atenta sobre las comunidades por medio de un ambiente individualista y meritocrático en donde prima la idea</a:t>
                      </a:r>
                      <a:r>
                        <a:rPr lang="es-ES" sz="800" baseline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de: “¡primero mis dientes que mis parientes!”</a:t>
                      </a:r>
                      <a:endParaRPr sz="8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1.-</a:t>
                      </a:r>
                      <a:r>
                        <a:rPr lang="es-ES"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En general,</a:t>
                      </a:r>
                      <a:r>
                        <a:rPr lang="es-ES" sz="800" baseline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la cultura dominante asigna, según las clases sociales, privilegios y desventajas en cada persona, generando techos de cristal imposibles de romper desde lo individual de cada ciudadano.</a:t>
                      </a:r>
                      <a:endParaRPr sz="8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1.-</a:t>
                      </a:r>
                      <a:r>
                        <a:rPr lang="es-ES"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El</a:t>
                      </a:r>
                      <a:r>
                        <a:rPr lang="es-ES" sz="800" baseline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lucro que se genera bajo esos privilegios y esas desventajas, el cual garantizan que las clases altas continúen dominando a las clases bajas. </a:t>
                      </a:r>
                      <a:endParaRPr sz="8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7485">
                <a:tc gridSpan="3"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2.-</a:t>
                      </a:r>
                      <a:endParaRPr sz="80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2.-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2.-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1485">
                <a:tc gridSpan="3"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3.-</a:t>
                      </a:r>
                      <a:endParaRPr sz="80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3.-</a:t>
                      </a:r>
                      <a:endParaRPr sz="80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3.-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4922">
                <a:tc gridSpan="5">
                  <a:txBody>
                    <a:bodyPr/>
                    <a:lstStyle/>
                    <a:p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7056">
                <a:tc>
                  <a:txBody>
                    <a:bodyPr/>
                    <a:lstStyle/>
                    <a:p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0431">
                      <a:solidFill>
                        <a:srgbClr val="C00000"/>
                      </a:solidFill>
                      <a:prstDash val="solid"/>
                    </a:lnL>
                    <a:lnR w="12700">
                      <a:solidFill>
                        <a:srgbClr val="2F528F"/>
                      </a:solidFill>
                      <a:prstDash val="solid"/>
                    </a:lnR>
                    <a:lnB w="49530">
                      <a:solidFill>
                        <a:srgbClr val="C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El cambio del territorio</a:t>
                      </a:r>
                    </a:p>
                  </a:txBody>
                  <a:tcPr marL="0" marR="0" marT="0" marB="0">
                    <a:lnL w="12700">
                      <a:solidFill>
                        <a:srgbClr val="2F528F"/>
                      </a:solidFill>
                      <a:prstDash val="solid"/>
                    </a:lnL>
                    <a:lnR w="50431">
                      <a:solidFill>
                        <a:srgbClr val="C00000"/>
                      </a:solidFill>
                      <a:prstDash val="solid"/>
                    </a:lnR>
                    <a:lnT w="49529">
                      <a:solidFill>
                        <a:srgbClr val="C00000"/>
                      </a:solidFill>
                      <a:prstDash val="solid"/>
                    </a:lnT>
                    <a:lnB w="49530">
                      <a:solidFill>
                        <a:srgbClr val="C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0431">
                      <a:solidFill>
                        <a:srgbClr val="C0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0" name="object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850219"/>
              </p:ext>
            </p:extLst>
          </p:nvPr>
        </p:nvGraphicFramePr>
        <p:xfrm>
          <a:off x="53441" y="3752461"/>
          <a:ext cx="6685934" cy="280708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91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3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55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286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286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3790">
                <a:tc gridSpan="3">
                  <a:txBody>
                    <a:bodyPr/>
                    <a:lstStyle/>
                    <a:p>
                      <a:pPr marL="0" marR="635" algn="ctr">
                        <a:lnSpc>
                          <a:spcPct val="100000"/>
                        </a:lnSpc>
                      </a:pPr>
                      <a:r>
                        <a:rPr sz="800" b="1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Lo v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b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endParaRPr sz="8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  <a:p>
                      <a:pPr marR="635"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¿Qué inju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ticia veo, e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cucho, toco o huelo?</a:t>
                      </a:r>
                      <a:endParaRPr sz="8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sz="800" b="1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Lo no v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b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endParaRPr sz="8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  <a:p>
                      <a:pPr marL="0" algn="ctr">
                        <a:lnSpc>
                          <a:spcPts val="1300"/>
                        </a:lnSpc>
                      </a:pP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¿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A</a:t>
                      </a:r>
                      <a:r>
                        <a:rPr sz="800" spc="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qu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é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 o qu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é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afec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t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a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?</a:t>
                      </a:r>
                      <a:endParaRPr sz="8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34925" algn="ctr">
                        <a:lnSpc>
                          <a:spcPct val="100000"/>
                        </a:lnSpc>
                      </a:pPr>
                      <a:r>
                        <a:rPr sz="800" b="1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Lo 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nv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b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endParaRPr sz="80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  <a:p>
                      <a:pPr marL="0" algn="ctr">
                        <a:lnSpc>
                          <a:spcPts val="1300"/>
                        </a:lnSpc>
                      </a:pP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¿</a:t>
                      </a:r>
                      <a:r>
                        <a:rPr sz="800" spc="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Q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u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é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 o qu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é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s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b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ef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c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a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n?</a:t>
                      </a:r>
                      <a:endParaRPr sz="80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7381">
                <a:tc gridSpan="3"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1.-</a:t>
                      </a:r>
                      <a:r>
                        <a:rPr lang="es-ES"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La gentrificación que termina con los saberes locales y las culturas periféricas.</a:t>
                      </a:r>
                      <a:endParaRPr sz="8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1.-</a:t>
                      </a:r>
                      <a:r>
                        <a:rPr lang="es-ES"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Las clases bajas que se ven desplazadas, denigradas, invisibilizadas, por una cultura dominante que desprecia sus saberes.</a:t>
                      </a:r>
                      <a:endParaRPr sz="8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1.-</a:t>
                      </a:r>
                      <a:r>
                        <a:rPr lang="es-ES"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La</a:t>
                      </a:r>
                      <a:r>
                        <a:rPr lang="es-ES" sz="800" baseline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ganancia de las clases altas al apropiarse de los territorios de las comunidades desplazadas o al lucrar con la folklorización de aquellas culturas. </a:t>
                      </a:r>
                      <a:endParaRPr sz="8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3232">
                <a:tc gridSpan="3"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2.-</a:t>
                      </a:r>
                      <a:endParaRPr sz="80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2.-</a:t>
                      </a:r>
                      <a:endParaRPr sz="80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2.-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8605">
                <a:tc gridSpan="3"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3.-</a:t>
                      </a:r>
                      <a:endParaRPr sz="80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3.-</a:t>
                      </a:r>
                      <a:endParaRPr sz="80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3.-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0775">
                <a:tc gridSpan="5">
                  <a:txBody>
                    <a:bodyPr/>
                    <a:lstStyle/>
                    <a:p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441">
                <a:tc>
                  <a:txBody>
                    <a:bodyPr/>
                    <a:lstStyle/>
                    <a:p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0431">
                      <a:solidFill>
                        <a:srgbClr val="C00000"/>
                      </a:solidFill>
                      <a:prstDash val="solid"/>
                    </a:lnL>
                    <a:lnR w="12700">
                      <a:solidFill>
                        <a:srgbClr val="2F528F"/>
                      </a:solidFill>
                      <a:prstDash val="solid"/>
                    </a:lnR>
                    <a:lnB w="50799">
                      <a:solidFill>
                        <a:srgbClr val="C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El caos</a:t>
                      </a:r>
                      <a:r>
                        <a:rPr sz="10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</a:t>
                      </a:r>
                      <a:r>
                        <a:rPr sz="10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del territorio</a:t>
                      </a:r>
                      <a:endParaRPr sz="10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2F528F"/>
                      </a:solidFill>
                      <a:prstDash val="solid"/>
                    </a:lnL>
                    <a:lnR w="50431">
                      <a:solidFill>
                        <a:srgbClr val="C00000"/>
                      </a:solidFill>
                      <a:prstDash val="solid"/>
                    </a:lnR>
                    <a:lnT w="50800">
                      <a:solidFill>
                        <a:srgbClr val="C00000"/>
                      </a:solidFill>
                      <a:prstDash val="solid"/>
                    </a:lnT>
                    <a:lnB w="50799">
                      <a:solidFill>
                        <a:srgbClr val="C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0431">
                      <a:solidFill>
                        <a:srgbClr val="C0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1" name="object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9949415"/>
              </p:ext>
            </p:extLst>
          </p:nvPr>
        </p:nvGraphicFramePr>
        <p:xfrm>
          <a:off x="53444" y="6986093"/>
          <a:ext cx="6685939" cy="50180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91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86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07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286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286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6720">
                <a:tc gridSpan="3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sz="800" b="1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Lo v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b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endParaRPr sz="8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  <a:p>
                      <a:pPr marR="0"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¿Qué inju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ticia veo, e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cucho, toco o huelo?</a:t>
                      </a:r>
                      <a:endParaRPr sz="8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sz="800" b="1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Lo no v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b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endParaRPr sz="80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  <a:p>
                      <a:pPr marL="0" algn="ctr">
                        <a:lnSpc>
                          <a:spcPts val="1300"/>
                        </a:lnSpc>
                      </a:pP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¿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A</a:t>
                      </a:r>
                      <a:r>
                        <a:rPr sz="800" spc="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qu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é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 o qu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é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afec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t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a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?</a:t>
                      </a:r>
                      <a:endParaRPr sz="80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34925" algn="ctr">
                        <a:lnSpc>
                          <a:spcPct val="100000"/>
                        </a:lnSpc>
                      </a:pPr>
                      <a:r>
                        <a:rPr sz="800" b="1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Lo 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nv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b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endParaRPr sz="80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  <a:p>
                      <a:pPr marL="0" algn="ctr">
                        <a:lnSpc>
                          <a:spcPts val="1300"/>
                        </a:lnSpc>
                      </a:pP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¿</a:t>
                      </a:r>
                      <a:r>
                        <a:rPr sz="800" spc="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Q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u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é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 o qu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é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s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b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ef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c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a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n?</a:t>
                      </a:r>
                      <a:endParaRPr sz="80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3151">
                <a:tc gridSpan="3"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1.-</a:t>
                      </a:r>
                      <a:r>
                        <a:rPr lang="es-ES"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La violencia irracional, ilógica, inhumana</a:t>
                      </a:r>
                      <a:r>
                        <a:rPr lang="es-ES" sz="800" baseline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que atenta contra toda la sociedad.</a:t>
                      </a:r>
                      <a:endParaRPr sz="8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1.-</a:t>
                      </a:r>
                      <a:r>
                        <a:rPr lang="es-ES"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Los llamados </a:t>
                      </a:r>
                      <a:r>
                        <a:rPr lang="es-ES" sz="800" baseline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“daños colaterales” que precarizan a la población; en especial a aquellos que más desventajas tienen.  </a:t>
                      </a:r>
                      <a:endParaRPr sz="8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1.-</a:t>
                      </a:r>
                      <a:r>
                        <a:rPr lang="es-ES"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El sistema que lucra con la administración de conflictos en donde se venden soluciones superficiales que no atienden</a:t>
                      </a:r>
                      <a:r>
                        <a:rPr lang="es-ES" sz="800" baseline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el origen de los problemas.</a:t>
                      </a:r>
                      <a:endParaRPr sz="8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7419">
                <a:tc gridSpan="3"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2.-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2.-</a:t>
                      </a:r>
                      <a:endParaRPr sz="80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2.-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1767">
                <a:tc gridSpan="3"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3.-</a:t>
                      </a:r>
                      <a:endParaRPr sz="80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3.-</a:t>
                      </a:r>
                      <a:endParaRPr sz="80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3.-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7640">
                <a:tc gridSpan="5">
                  <a:txBody>
                    <a:bodyPr/>
                    <a:lstStyle/>
                    <a:p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978">
                <a:tc>
                  <a:txBody>
                    <a:bodyPr/>
                    <a:lstStyle/>
                    <a:p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0431">
                      <a:solidFill>
                        <a:srgbClr val="C00000"/>
                      </a:solidFill>
                      <a:prstDash val="solid"/>
                    </a:lnL>
                    <a:lnR w="12700">
                      <a:solidFill>
                        <a:srgbClr val="2F528F"/>
                      </a:solidFill>
                      <a:prstDash val="solid"/>
                    </a:lnR>
                    <a:lnB w="49530">
                      <a:solidFill>
                        <a:srgbClr val="C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Los</a:t>
                      </a:r>
                      <a:r>
                        <a:rPr sz="10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</a:t>
                      </a:r>
                      <a:r>
                        <a:rPr sz="10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conflictos</a:t>
                      </a:r>
                      <a:r>
                        <a:rPr sz="10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</a:t>
                      </a:r>
                      <a:r>
                        <a:rPr sz="10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del territorio</a:t>
                      </a:r>
                      <a:endParaRPr sz="10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2F528F"/>
                      </a:solidFill>
                      <a:prstDash val="solid"/>
                    </a:lnL>
                    <a:lnR w="50431">
                      <a:solidFill>
                        <a:srgbClr val="C00000"/>
                      </a:solidFill>
                      <a:prstDash val="solid"/>
                    </a:lnR>
                    <a:lnT w="49530">
                      <a:solidFill>
                        <a:srgbClr val="C00000"/>
                      </a:solidFill>
                      <a:prstDash val="solid"/>
                    </a:lnT>
                    <a:lnB w="49530">
                      <a:solidFill>
                        <a:srgbClr val="C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0431">
                      <a:solidFill>
                        <a:srgbClr val="C0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80">
                <a:tc gridSpan="5">
                  <a:txBody>
                    <a:bodyPr/>
                    <a:lstStyle/>
                    <a:p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4953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6720">
                <a:tc gridSpan="3">
                  <a:txBody>
                    <a:bodyPr/>
                    <a:lstStyle/>
                    <a:p>
                      <a:pPr marL="0" marR="635" algn="ctr">
                        <a:lnSpc>
                          <a:spcPct val="100000"/>
                        </a:lnSpc>
                      </a:pPr>
                      <a:r>
                        <a:rPr sz="800" b="1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Lo v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b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endParaRPr sz="8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  <a:p>
                      <a:pPr marL="0" marR="635"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¿Qué inju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ticia veo, e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cucho, toco o huelo?</a:t>
                      </a:r>
                      <a:endParaRPr sz="8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sz="800" b="1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Lo no v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b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endParaRPr sz="80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  <a:p>
                      <a:pPr marL="0" algn="ctr">
                        <a:lnSpc>
                          <a:spcPts val="1300"/>
                        </a:lnSpc>
                      </a:pP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¿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A</a:t>
                      </a:r>
                      <a:r>
                        <a:rPr sz="800" spc="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qu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é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 o qu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é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afec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t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a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?</a:t>
                      </a:r>
                      <a:endParaRPr sz="80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34925" algn="ctr">
                        <a:lnSpc>
                          <a:spcPct val="100000"/>
                        </a:lnSpc>
                      </a:pPr>
                      <a:r>
                        <a:rPr sz="800" b="1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Lo 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nv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b</a:t>
                      </a:r>
                      <a:r>
                        <a:rPr sz="800" b="1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</a:t>
                      </a:r>
                      <a:r>
                        <a:rPr sz="800" b="1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endParaRPr sz="80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  <a:p>
                      <a:pPr marL="0" algn="ctr">
                        <a:lnSpc>
                          <a:spcPts val="1300"/>
                        </a:lnSpc>
                      </a:pP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¿</a:t>
                      </a:r>
                      <a:r>
                        <a:rPr sz="800" spc="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Q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u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é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 o qu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é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s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b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ef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c</a:t>
                      </a:r>
                      <a:r>
                        <a:rPr sz="800" spc="-1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</a:t>
                      </a:r>
                      <a:r>
                        <a:rPr sz="800" spc="-5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a</a:t>
                      </a:r>
                      <a:r>
                        <a:rPr sz="800" spc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n?</a:t>
                      </a:r>
                      <a:endParaRPr sz="80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1745">
                <a:tc gridSpan="3"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1.-</a:t>
                      </a:r>
                      <a:r>
                        <a:rPr lang="es-ES"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La privatización de la educación pública.</a:t>
                      </a:r>
                      <a:endParaRPr sz="8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1.-</a:t>
                      </a:r>
                      <a:r>
                        <a:rPr lang="es-ES"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La</a:t>
                      </a:r>
                      <a:r>
                        <a:rPr lang="es-ES" sz="800" baseline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precariedad laboral del magisterio nacional.</a:t>
                      </a:r>
                      <a:endParaRPr sz="8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1.-</a:t>
                      </a:r>
                      <a:r>
                        <a:rPr lang="es-ES"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El</a:t>
                      </a:r>
                      <a:r>
                        <a:rPr lang="es-ES" sz="800" baseline="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lucro que se genera al desplazar a lo público por lo privado. </a:t>
                      </a:r>
                      <a:endParaRPr sz="800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0774">
                <a:tc gridSpan="3"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2.-</a:t>
                      </a:r>
                      <a:endParaRPr sz="80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2.-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2.-</a:t>
                      </a:r>
                      <a:endParaRPr sz="80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2284">
                <a:tc gridSpan="3"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3.-</a:t>
                      </a:r>
                      <a:endParaRPr sz="80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3.-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800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3.-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3287" y="1872799"/>
            <a:ext cx="1924081" cy="2268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634269" y="0"/>
            <a:ext cx="1889678" cy="22103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608454" y="0"/>
            <a:ext cx="1912574" cy="1890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23585" y="2"/>
            <a:ext cx="1877163" cy="187279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31349" y="2183402"/>
            <a:ext cx="4011032" cy="29344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64038" y="8854302"/>
            <a:ext cx="1942854" cy="275587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75115" y="5047002"/>
            <a:ext cx="4582887" cy="304205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4238" y="6732956"/>
            <a:ext cx="1913254" cy="262856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13060" y="7159205"/>
            <a:ext cx="1667932" cy="1783946"/>
          </a:xfrm>
          <a:custGeom>
            <a:avLst/>
            <a:gdLst/>
            <a:ahLst/>
            <a:cxnLst/>
            <a:rect l="l" t="t" r="r" b="b"/>
            <a:pathLst>
              <a:path w="1667932" h="1783946">
                <a:moveTo>
                  <a:pt x="0" y="1783946"/>
                </a:moveTo>
                <a:lnTo>
                  <a:pt x="1667932" y="1783946"/>
                </a:lnTo>
                <a:lnTo>
                  <a:pt x="1667932" y="0"/>
                </a:lnTo>
                <a:lnTo>
                  <a:pt x="0" y="0"/>
                </a:lnTo>
                <a:lnTo>
                  <a:pt x="0" y="17839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13062" y="7159205"/>
            <a:ext cx="1667933" cy="1783946"/>
          </a:xfrm>
          <a:custGeom>
            <a:avLst/>
            <a:gdLst/>
            <a:ahLst/>
            <a:cxnLst/>
            <a:rect l="l" t="t" r="r" b="b"/>
            <a:pathLst>
              <a:path w="1667933" h="1783946">
                <a:moveTo>
                  <a:pt x="0" y="0"/>
                </a:moveTo>
                <a:lnTo>
                  <a:pt x="1667933" y="0"/>
                </a:lnTo>
                <a:lnTo>
                  <a:pt x="1667933" y="1783946"/>
                </a:lnTo>
                <a:lnTo>
                  <a:pt x="0" y="1783946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8495" y="9511792"/>
            <a:ext cx="1905072" cy="268020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37065" y="9959920"/>
            <a:ext cx="1667932" cy="1783946"/>
          </a:xfrm>
          <a:custGeom>
            <a:avLst/>
            <a:gdLst/>
            <a:ahLst/>
            <a:cxnLst/>
            <a:rect l="l" t="t" r="r" b="b"/>
            <a:pathLst>
              <a:path w="1667932" h="1783946">
                <a:moveTo>
                  <a:pt x="0" y="1783946"/>
                </a:moveTo>
                <a:lnTo>
                  <a:pt x="1667932" y="1783946"/>
                </a:lnTo>
                <a:lnTo>
                  <a:pt x="1667932" y="0"/>
                </a:lnTo>
                <a:lnTo>
                  <a:pt x="0" y="0"/>
                </a:lnTo>
                <a:lnTo>
                  <a:pt x="0" y="17839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37067" y="9959921"/>
            <a:ext cx="1667933" cy="1783946"/>
          </a:xfrm>
          <a:custGeom>
            <a:avLst/>
            <a:gdLst/>
            <a:ahLst/>
            <a:cxnLst/>
            <a:rect l="l" t="t" r="r" b="b"/>
            <a:pathLst>
              <a:path w="1667933" h="1783946">
                <a:moveTo>
                  <a:pt x="0" y="0"/>
                </a:moveTo>
                <a:lnTo>
                  <a:pt x="1667933" y="0"/>
                </a:lnTo>
                <a:lnTo>
                  <a:pt x="1667933" y="1783946"/>
                </a:lnTo>
                <a:lnTo>
                  <a:pt x="0" y="1783946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385943" y="8902782"/>
            <a:ext cx="1890963" cy="265892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499130" y="9325283"/>
            <a:ext cx="1695117" cy="1813921"/>
          </a:xfrm>
          <a:custGeom>
            <a:avLst/>
            <a:gdLst/>
            <a:ahLst/>
            <a:cxnLst/>
            <a:rect l="l" t="t" r="r" b="b"/>
            <a:pathLst>
              <a:path w="1695117" h="1813921">
                <a:moveTo>
                  <a:pt x="0" y="1813921"/>
                </a:moveTo>
                <a:lnTo>
                  <a:pt x="1695117" y="1813921"/>
                </a:lnTo>
                <a:lnTo>
                  <a:pt x="1695117" y="0"/>
                </a:lnTo>
                <a:lnTo>
                  <a:pt x="0" y="0"/>
                </a:lnTo>
                <a:lnTo>
                  <a:pt x="0" y="181392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499130" y="9325281"/>
            <a:ext cx="1695117" cy="1813922"/>
          </a:xfrm>
          <a:custGeom>
            <a:avLst/>
            <a:gdLst/>
            <a:ahLst/>
            <a:cxnLst/>
            <a:rect l="l" t="t" r="r" b="b"/>
            <a:pathLst>
              <a:path w="1695117" h="1813922">
                <a:moveTo>
                  <a:pt x="0" y="0"/>
                </a:moveTo>
                <a:lnTo>
                  <a:pt x="1695117" y="0"/>
                </a:lnTo>
                <a:lnTo>
                  <a:pt x="1695117" y="1813922"/>
                </a:lnTo>
                <a:lnTo>
                  <a:pt x="0" y="1813922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768912" y="9325281"/>
            <a:ext cx="1695117" cy="1813921"/>
          </a:xfrm>
          <a:custGeom>
            <a:avLst/>
            <a:gdLst/>
            <a:ahLst/>
            <a:cxnLst/>
            <a:rect l="l" t="t" r="r" b="b"/>
            <a:pathLst>
              <a:path w="1695117" h="1813921">
                <a:moveTo>
                  <a:pt x="0" y="1813921"/>
                </a:moveTo>
                <a:lnTo>
                  <a:pt x="1695117" y="1813921"/>
                </a:lnTo>
                <a:lnTo>
                  <a:pt x="1695117" y="0"/>
                </a:lnTo>
                <a:lnTo>
                  <a:pt x="0" y="0"/>
                </a:lnTo>
                <a:lnTo>
                  <a:pt x="0" y="181392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768912" y="9325279"/>
            <a:ext cx="1695117" cy="1813922"/>
          </a:xfrm>
          <a:custGeom>
            <a:avLst/>
            <a:gdLst/>
            <a:ahLst/>
            <a:cxnLst/>
            <a:rect l="l" t="t" r="r" b="b"/>
            <a:pathLst>
              <a:path w="1695117" h="1813922">
                <a:moveTo>
                  <a:pt x="0" y="0"/>
                </a:moveTo>
                <a:lnTo>
                  <a:pt x="1695117" y="0"/>
                </a:lnTo>
                <a:lnTo>
                  <a:pt x="1695117" y="1813922"/>
                </a:lnTo>
                <a:lnTo>
                  <a:pt x="0" y="1813922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294065" y="7895650"/>
            <a:ext cx="430912" cy="29501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053992" y="7889443"/>
            <a:ext cx="373999" cy="31360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893796" y="6392239"/>
            <a:ext cx="433235" cy="30314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980064" y="6946256"/>
            <a:ext cx="441366" cy="33218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984698" y="7909842"/>
            <a:ext cx="423943" cy="31476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631449" y="7889439"/>
            <a:ext cx="394905" cy="32057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256247" y="7909842"/>
            <a:ext cx="576098" cy="27294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327032" y="7879315"/>
            <a:ext cx="429751" cy="31824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651961" y="7895651"/>
            <a:ext cx="419297" cy="26714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978517" y="7560210"/>
            <a:ext cx="457626" cy="29269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20157" y="6367094"/>
            <a:ext cx="442527" cy="3054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09371" y="6407740"/>
            <a:ext cx="420459" cy="32057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359244" y="6381785"/>
            <a:ext cx="337993" cy="313603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99726" y="4143452"/>
            <a:ext cx="2015486" cy="219344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260430" y="8866505"/>
            <a:ext cx="4315353" cy="0"/>
          </a:xfrm>
          <a:custGeom>
            <a:avLst/>
            <a:gdLst/>
            <a:ahLst/>
            <a:cxnLst/>
            <a:rect l="l" t="t" r="r" b="b"/>
            <a:pathLst>
              <a:path w="4315353">
                <a:moveTo>
                  <a:pt x="0" y="0"/>
                </a:moveTo>
                <a:lnTo>
                  <a:pt x="4315353" y="0"/>
                </a:lnTo>
              </a:path>
            </a:pathLst>
          </a:custGeom>
          <a:ln w="50799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285542" y="8324853"/>
            <a:ext cx="0" cy="516889"/>
          </a:xfrm>
          <a:custGeom>
            <a:avLst/>
            <a:gdLst/>
            <a:ahLst/>
            <a:cxnLst/>
            <a:rect l="l" t="t" r="r" b="b"/>
            <a:pathLst>
              <a:path h="516890">
                <a:moveTo>
                  <a:pt x="0" y="0"/>
                </a:moveTo>
                <a:lnTo>
                  <a:pt x="0" y="516889"/>
                </a:lnTo>
              </a:path>
            </a:pathLst>
          </a:custGeom>
          <a:ln w="51498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260431" y="8300084"/>
            <a:ext cx="4315353" cy="0"/>
          </a:xfrm>
          <a:custGeom>
            <a:avLst/>
            <a:gdLst/>
            <a:ahLst/>
            <a:cxnLst/>
            <a:rect l="l" t="t" r="r" b="b"/>
            <a:pathLst>
              <a:path w="4315353">
                <a:moveTo>
                  <a:pt x="0" y="0"/>
                </a:moveTo>
                <a:lnTo>
                  <a:pt x="4315353" y="0"/>
                </a:lnTo>
              </a:path>
            </a:pathLst>
          </a:custGeom>
          <a:ln w="50800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550668" y="8325021"/>
            <a:ext cx="0" cy="516521"/>
          </a:xfrm>
          <a:custGeom>
            <a:avLst/>
            <a:gdLst/>
            <a:ahLst/>
            <a:cxnLst/>
            <a:rect l="l" t="t" r="r" b="b"/>
            <a:pathLst>
              <a:path h="516521">
                <a:moveTo>
                  <a:pt x="0" y="0"/>
                </a:moveTo>
                <a:lnTo>
                  <a:pt x="0" y="516521"/>
                </a:lnTo>
              </a:path>
            </a:pathLst>
          </a:custGeom>
          <a:ln w="51497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260431" y="8274793"/>
            <a:ext cx="4315353" cy="616977"/>
          </a:xfrm>
          <a:custGeom>
            <a:avLst/>
            <a:gdLst/>
            <a:ahLst/>
            <a:cxnLst/>
            <a:rect l="l" t="t" r="r" b="b"/>
            <a:pathLst>
              <a:path w="4315353" h="616977">
                <a:moveTo>
                  <a:pt x="0" y="0"/>
                </a:moveTo>
                <a:lnTo>
                  <a:pt x="4315353" y="0"/>
                </a:lnTo>
                <a:lnTo>
                  <a:pt x="4315353" y="616977"/>
                </a:lnTo>
                <a:lnTo>
                  <a:pt x="0" y="616977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310659" y="8325021"/>
            <a:ext cx="4214897" cy="516521"/>
          </a:xfrm>
          <a:custGeom>
            <a:avLst/>
            <a:gdLst/>
            <a:ahLst/>
            <a:cxnLst/>
            <a:rect l="l" t="t" r="r" b="b"/>
            <a:pathLst>
              <a:path w="4214897" h="516521">
                <a:moveTo>
                  <a:pt x="0" y="0"/>
                </a:moveTo>
                <a:lnTo>
                  <a:pt x="0" y="516521"/>
                </a:lnTo>
                <a:lnTo>
                  <a:pt x="4214897" y="516521"/>
                </a:lnTo>
                <a:lnTo>
                  <a:pt x="4214897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5417641E-B7DE-1A03-BA5B-780753110DA1}"/>
              </a:ext>
            </a:extLst>
          </p:cNvPr>
          <p:cNvSpPr txBox="1"/>
          <p:nvPr/>
        </p:nvSpPr>
        <p:spPr>
          <a:xfrm>
            <a:off x="2335249" y="8355986"/>
            <a:ext cx="4109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Completa las cartas con la caracterización de los personajes de tu narración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3E52DB44-5EA5-779B-1F42-50170A5660FC}"/>
              </a:ext>
            </a:extLst>
          </p:cNvPr>
          <p:cNvSpPr txBox="1"/>
          <p:nvPr/>
        </p:nvSpPr>
        <p:spPr>
          <a:xfrm>
            <a:off x="2436142" y="11612802"/>
            <a:ext cx="41221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1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Progreso es toda acción histórica que elimina un momento de opresión y posibilita mayor dignidad para las víctimas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9851" y="3895631"/>
            <a:ext cx="6219825" cy="10680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7938"/>
            <a:r>
              <a:rPr b="1" spc="-10" dirty="0">
                <a:solidFill>
                  <a:srgbClr val="1E5B4F"/>
                </a:solidFill>
                <a:latin typeface="Calibri"/>
                <a:cs typeface="Calibri"/>
              </a:rPr>
              <a:t>Bi</a:t>
            </a:r>
            <a:r>
              <a:rPr b="1" spc="-15" dirty="0">
                <a:solidFill>
                  <a:srgbClr val="1E5B4F"/>
                </a:solidFill>
                <a:latin typeface="Calibri"/>
                <a:cs typeface="Calibri"/>
              </a:rPr>
              <a:t>b</a:t>
            </a:r>
            <a:r>
              <a:rPr b="1" spc="-10" dirty="0">
                <a:solidFill>
                  <a:srgbClr val="1E5B4F"/>
                </a:solidFill>
                <a:latin typeface="Calibri"/>
                <a:cs typeface="Calibri"/>
              </a:rPr>
              <a:t>li</a:t>
            </a:r>
            <a:r>
              <a:rPr b="1" spc="-20" dirty="0">
                <a:solidFill>
                  <a:srgbClr val="1E5B4F"/>
                </a:solidFill>
                <a:latin typeface="Calibri"/>
                <a:cs typeface="Calibri"/>
              </a:rPr>
              <a:t>o</a:t>
            </a:r>
            <a:r>
              <a:rPr b="1" spc="-5" dirty="0">
                <a:solidFill>
                  <a:srgbClr val="1E5B4F"/>
                </a:solidFill>
                <a:latin typeface="Calibri"/>
                <a:cs typeface="Calibri"/>
              </a:rPr>
              <a:t>g</a:t>
            </a:r>
            <a:r>
              <a:rPr b="1" spc="-40" dirty="0">
                <a:solidFill>
                  <a:srgbClr val="1E5B4F"/>
                </a:solidFill>
                <a:latin typeface="Calibri"/>
                <a:cs typeface="Calibri"/>
              </a:rPr>
              <a:t>r</a:t>
            </a:r>
            <a:r>
              <a:rPr b="1" spc="-20" dirty="0">
                <a:solidFill>
                  <a:srgbClr val="1E5B4F"/>
                </a:solidFill>
                <a:latin typeface="Calibri"/>
                <a:cs typeface="Calibri"/>
              </a:rPr>
              <a:t>a</a:t>
            </a:r>
            <a:r>
              <a:rPr b="1" spc="5" dirty="0">
                <a:solidFill>
                  <a:srgbClr val="1E5B4F"/>
                </a:solidFill>
                <a:latin typeface="Calibri"/>
                <a:cs typeface="Calibri"/>
              </a:rPr>
              <a:t>f</a:t>
            </a:r>
            <a:r>
              <a:rPr b="1" spc="-10" dirty="0">
                <a:solidFill>
                  <a:srgbClr val="1E5B4F"/>
                </a:solidFill>
                <a:latin typeface="Calibri"/>
                <a:cs typeface="Calibri"/>
              </a:rPr>
              <a:t>ía</a:t>
            </a:r>
            <a:endParaRPr dirty="0">
              <a:latin typeface="Calibri"/>
              <a:cs typeface="Calibri"/>
            </a:endParaRPr>
          </a:p>
          <a:p>
            <a:pPr>
              <a:lnSpc>
                <a:spcPts val="700"/>
              </a:lnSpc>
              <a:spcBef>
                <a:spcPts val="2"/>
              </a:spcBef>
            </a:pPr>
            <a:endParaRPr sz="700" dirty="0"/>
          </a:p>
          <a:p>
            <a:pPr marL="12699"/>
            <a:r>
              <a:rPr sz="1100" spc="-5" dirty="0">
                <a:latin typeface="Calibri"/>
                <a:cs typeface="Calibri"/>
              </a:rPr>
              <a:t>MO</a:t>
            </a:r>
            <a:r>
              <a:rPr sz="1100" dirty="0">
                <a:latin typeface="Calibri"/>
                <a:cs typeface="Calibri"/>
              </a:rPr>
              <a:t>R</a:t>
            </a:r>
            <a:r>
              <a:rPr sz="1100" spc="-10" dirty="0">
                <a:latin typeface="Calibri"/>
                <a:cs typeface="Calibri"/>
              </a:rPr>
              <a:t>IN</a:t>
            </a:r>
            <a:r>
              <a:rPr sz="1100" spc="40" dirty="0">
                <a:latin typeface="Noto Sans Light"/>
                <a:cs typeface="Noto Sans Light"/>
              </a:rPr>
              <a:t>, </a:t>
            </a:r>
            <a:r>
              <a:rPr sz="1100" spc="-95" dirty="0">
                <a:latin typeface="Noto Sans Light"/>
                <a:cs typeface="Noto Sans Light"/>
              </a:rPr>
              <a:t> </a:t>
            </a:r>
            <a:r>
              <a:rPr sz="1100" dirty="0">
                <a:latin typeface="Calibri"/>
                <a:cs typeface="Calibri"/>
              </a:rPr>
              <a:t>E</a:t>
            </a:r>
            <a:r>
              <a:rPr sz="1100" spc="-5" dirty="0">
                <a:latin typeface="Calibri"/>
                <a:cs typeface="Calibri"/>
              </a:rPr>
              <a:t>DG</a:t>
            </a:r>
            <a:r>
              <a:rPr sz="1100" spc="-10" dirty="0">
                <a:latin typeface="Calibri"/>
                <a:cs typeface="Calibri"/>
              </a:rPr>
              <a:t>AR</a:t>
            </a:r>
            <a:r>
              <a:rPr sz="1100" dirty="0">
                <a:latin typeface="Noto Sans Light"/>
                <a:cs typeface="Noto Sans Light"/>
              </a:rPr>
              <a:t>. </a:t>
            </a:r>
            <a:r>
              <a:rPr sz="1100" spc="-95" dirty="0">
                <a:latin typeface="Noto Sans Light"/>
                <a:cs typeface="Noto Sans Light"/>
              </a:rPr>
              <a:t> </a:t>
            </a:r>
            <a:r>
              <a:rPr sz="1100" i="1" spc="-5" dirty="0">
                <a:latin typeface="Calibri"/>
                <a:cs typeface="Calibri"/>
              </a:rPr>
              <a:t>In</a:t>
            </a:r>
            <a:r>
              <a:rPr sz="1100" i="1" spc="-15" dirty="0">
                <a:latin typeface="Calibri"/>
                <a:cs typeface="Calibri"/>
              </a:rPr>
              <a:t>t</a:t>
            </a:r>
            <a:r>
              <a:rPr sz="1100" i="1" spc="-5" dirty="0">
                <a:latin typeface="Calibri"/>
                <a:cs typeface="Calibri"/>
              </a:rPr>
              <a:t>rodu</a:t>
            </a:r>
            <a:r>
              <a:rPr sz="1100" i="1" spc="5" dirty="0">
                <a:latin typeface="Calibri"/>
                <a:cs typeface="Calibri"/>
              </a:rPr>
              <a:t>cc</a:t>
            </a:r>
            <a:r>
              <a:rPr sz="1100" i="1" spc="-5" dirty="0">
                <a:latin typeface="Calibri"/>
                <a:cs typeface="Calibri"/>
              </a:rPr>
              <a:t>ió</a:t>
            </a:r>
            <a:r>
              <a:rPr sz="1100" i="1" dirty="0">
                <a:latin typeface="Calibri"/>
                <a:cs typeface="Calibri"/>
              </a:rPr>
              <a:t>n </a:t>
            </a:r>
            <a:r>
              <a:rPr sz="1100" i="1" spc="-25" dirty="0">
                <a:latin typeface="Calibri"/>
                <a:cs typeface="Calibri"/>
              </a:rPr>
              <a:t> </a:t>
            </a:r>
            <a:r>
              <a:rPr sz="1100" i="1" spc="-5" dirty="0">
                <a:latin typeface="Calibri"/>
                <a:cs typeface="Calibri"/>
              </a:rPr>
              <a:t>a</a:t>
            </a:r>
            <a:r>
              <a:rPr sz="1100" i="1" dirty="0">
                <a:latin typeface="Calibri"/>
                <a:cs typeface="Calibri"/>
              </a:rPr>
              <a:t>l </a:t>
            </a:r>
            <a:r>
              <a:rPr sz="1100" i="1" spc="-25" dirty="0">
                <a:latin typeface="Calibri"/>
                <a:cs typeface="Calibri"/>
              </a:rPr>
              <a:t> </a:t>
            </a:r>
            <a:r>
              <a:rPr sz="1100" i="1" spc="-15" dirty="0">
                <a:latin typeface="Calibri"/>
                <a:cs typeface="Calibri"/>
              </a:rPr>
              <a:t>pensa</a:t>
            </a:r>
            <a:r>
              <a:rPr sz="1100" i="1" dirty="0">
                <a:latin typeface="Calibri"/>
                <a:cs typeface="Calibri"/>
              </a:rPr>
              <a:t>m</a:t>
            </a:r>
            <a:r>
              <a:rPr sz="1100" i="1" spc="-5" dirty="0">
                <a:latin typeface="Calibri"/>
                <a:cs typeface="Calibri"/>
              </a:rPr>
              <a:t>i</a:t>
            </a:r>
            <a:r>
              <a:rPr sz="1100" i="1" spc="-15" dirty="0">
                <a:latin typeface="Calibri"/>
                <a:cs typeface="Calibri"/>
              </a:rPr>
              <a:t>en</a:t>
            </a:r>
            <a:r>
              <a:rPr sz="1100" i="1" spc="-10" dirty="0">
                <a:latin typeface="Calibri"/>
                <a:cs typeface="Calibri"/>
              </a:rPr>
              <a:t>t</a:t>
            </a:r>
            <a:r>
              <a:rPr sz="1100" i="1" dirty="0">
                <a:latin typeface="Calibri"/>
                <a:cs typeface="Calibri"/>
              </a:rPr>
              <a:t>o </a:t>
            </a:r>
            <a:r>
              <a:rPr sz="1100" i="1" spc="-25" dirty="0">
                <a:latin typeface="Calibri"/>
                <a:cs typeface="Calibri"/>
              </a:rPr>
              <a:t> </a:t>
            </a:r>
            <a:r>
              <a:rPr sz="1100" i="1" spc="5" dirty="0">
                <a:latin typeface="Calibri"/>
                <a:cs typeface="Calibri"/>
              </a:rPr>
              <a:t>c</a:t>
            </a:r>
            <a:r>
              <a:rPr sz="1100" i="1" spc="-5" dirty="0">
                <a:latin typeface="Calibri"/>
                <a:cs typeface="Calibri"/>
              </a:rPr>
              <a:t>o</a:t>
            </a:r>
            <a:r>
              <a:rPr sz="1100" i="1" spc="5" dirty="0">
                <a:latin typeface="Calibri"/>
                <a:cs typeface="Calibri"/>
              </a:rPr>
              <a:t>m</a:t>
            </a:r>
            <a:r>
              <a:rPr sz="1100" i="1" spc="-5" dirty="0">
                <a:latin typeface="Calibri"/>
                <a:cs typeface="Calibri"/>
              </a:rPr>
              <a:t>pl</a:t>
            </a:r>
            <a:r>
              <a:rPr sz="1100" i="1" spc="-10" dirty="0">
                <a:latin typeface="Calibri"/>
                <a:cs typeface="Calibri"/>
              </a:rPr>
              <a:t>e</a:t>
            </a:r>
            <a:r>
              <a:rPr sz="1100" i="1" spc="-5" dirty="0">
                <a:latin typeface="Calibri"/>
                <a:cs typeface="Calibri"/>
              </a:rPr>
              <a:t>jo</a:t>
            </a:r>
            <a:r>
              <a:rPr sz="1100" dirty="0">
                <a:latin typeface="Noto Sans Light"/>
                <a:cs typeface="Noto Sans Light"/>
              </a:rPr>
              <a:t>. </a:t>
            </a:r>
            <a:r>
              <a:rPr sz="1100" spc="-95" dirty="0">
                <a:latin typeface="Noto Sans Light"/>
                <a:cs typeface="Noto Sans Light"/>
              </a:rPr>
              <a:t> </a:t>
            </a:r>
            <a:r>
              <a:rPr sz="1100" dirty="0">
                <a:latin typeface="Calibri"/>
                <a:cs typeface="Calibri"/>
              </a:rPr>
              <a:t>E</a:t>
            </a:r>
            <a:r>
              <a:rPr sz="1100" spc="-10" dirty="0">
                <a:latin typeface="Calibri"/>
                <a:cs typeface="Calibri"/>
              </a:rPr>
              <a:t>s</a:t>
            </a:r>
            <a:r>
              <a:rPr sz="1100" spc="-5" dirty="0">
                <a:latin typeface="Calibri"/>
                <a:cs typeface="Calibri"/>
              </a:rPr>
              <a:t>paña</a:t>
            </a:r>
            <a:r>
              <a:rPr sz="1100" spc="45" dirty="0">
                <a:latin typeface="Noto Sans Light"/>
                <a:cs typeface="Noto Sans Light"/>
              </a:rPr>
              <a:t>: </a:t>
            </a:r>
            <a:r>
              <a:rPr sz="1100" spc="-105" dirty="0">
                <a:latin typeface="Noto Sans Light"/>
                <a:cs typeface="Noto Sans Light"/>
              </a:rPr>
              <a:t> </a:t>
            </a:r>
            <a:r>
              <a:rPr sz="1100" dirty="0">
                <a:latin typeface="Calibri"/>
                <a:cs typeface="Calibri"/>
              </a:rPr>
              <a:t>E</a:t>
            </a:r>
            <a:r>
              <a:rPr sz="1100" spc="-5" dirty="0">
                <a:latin typeface="Calibri"/>
                <a:cs typeface="Calibri"/>
              </a:rPr>
              <a:t>di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10" dirty="0">
                <a:latin typeface="Calibri"/>
                <a:cs typeface="Calibri"/>
              </a:rPr>
              <a:t>o</a:t>
            </a:r>
            <a:r>
              <a:rPr sz="1100" spc="-5" dirty="0">
                <a:latin typeface="Calibri"/>
                <a:cs typeface="Calibri"/>
              </a:rPr>
              <a:t>ria</a:t>
            </a:r>
            <a:r>
              <a:rPr sz="1100" dirty="0">
                <a:latin typeface="Calibri"/>
                <a:cs typeface="Calibri"/>
              </a:rPr>
              <a:t>l 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G</a:t>
            </a:r>
            <a:r>
              <a:rPr sz="1100" spc="-10" dirty="0">
                <a:latin typeface="Calibri"/>
                <a:cs typeface="Calibri"/>
              </a:rPr>
              <a:t>e</a:t>
            </a:r>
            <a:r>
              <a:rPr sz="1100" spc="-5" dirty="0">
                <a:latin typeface="Calibri"/>
                <a:cs typeface="Calibri"/>
              </a:rPr>
              <a:t>di</a:t>
            </a:r>
            <a:r>
              <a:rPr sz="1100" spc="-10" dirty="0">
                <a:latin typeface="Calibri"/>
                <a:cs typeface="Calibri"/>
              </a:rPr>
              <a:t>s</a:t>
            </a:r>
            <a:r>
              <a:rPr sz="1100" spc="-5" dirty="0">
                <a:latin typeface="Calibri"/>
                <a:cs typeface="Calibri"/>
              </a:rPr>
              <a:t>a</a:t>
            </a:r>
            <a:r>
              <a:rPr sz="1100" spc="40" dirty="0">
                <a:latin typeface="Noto Sans Light"/>
                <a:cs typeface="Noto Sans Light"/>
              </a:rPr>
              <a:t>, </a:t>
            </a:r>
            <a:r>
              <a:rPr sz="1100" spc="-95" dirty="0">
                <a:latin typeface="Noto Sans Light"/>
                <a:cs typeface="Noto Sans Light"/>
              </a:rPr>
              <a:t> </a:t>
            </a:r>
            <a:r>
              <a:rPr sz="1100" spc="-5" dirty="0">
                <a:latin typeface="Noto Sans Light"/>
                <a:cs typeface="Noto Sans Light"/>
              </a:rPr>
              <a:t>2001</a:t>
            </a:r>
            <a:r>
              <a:rPr sz="1100" dirty="0">
                <a:latin typeface="Noto Sans Light"/>
                <a:cs typeface="Noto Sans Light"/>
              </a:rPr>
              <a:t>. </a:t>
            </a:r>
            <a:r>
              <a:rPr sz="1100" spc="-95" dirty="0">
                <a:latin typeface="Noto Sans Light"/>
                <a:cs typeface="Noto Sans Light"/>
              </a:rPr>
              <a:t> </a:t>
            </a:r>
            <a:r>
              <a:rPr sz="1100" spc="-5" dirty="0">
                <a:latin typeface="Calibri"/>
                <a:cs typeface="Calibri"/>
              </a:rPr>
              <a:t>Di</a:t>
            </a:r>
            <a:r>
              <a:rPr sz="1100" spc="-10" dirty="0">
                <a:latin typeface="Calibri"/>
                <a:cs typeface="Calibri"/>
              </a:rPr>
              <a:t>g</a:t>
            </a:r>
            <a:r>
              <a:rPr sz="1100" spc="-5" dirty="0">
                <a:latin typeface="Calibri"/>
                <a:cs typeface="Calibri"/>
              </a:rPr>
              <a:t>i</a:t>
            </a:r>
            <a:r>
              <a:rPr sz="1100" spc="-10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al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ts val="1400"/>
              </a:lnSpc>
              <a:spcBef>
                <a:spcPts val="6"/>
              </a:spcBef>
            </a:pPr>
            <a:endParaRPr sz="1400" dirty="0"/>
          </a:p>
          <a:p>
            <a:pPr marL="12699" marR="12699">
              <a:lnSpc>
                <a:spcPts val="1300"/>
              </a:lnSpc>
            </a:pPr>
            <a:r>
              <a:rPr sz="1100" spc="-5" dirty="0">
                <a:latin typeface="Calibri"/>
                <a:cs typeface="Calibri"/>
              </a:rPr>
              <a:t>SE</a:t>
            </a:r>
            <a:r>
              <a:rPr sz="1100" dirty="0">
                <a:latin typeface="Calibri"/>
                <a:cs typeface="Calibri"/>
              </a:rPr>
              <a:t>C</a:t>
            </a:r>
            <a:r>
              <a:rPr sz="1100" spc="-10" dirty="0">
                <a:latin typeface="Calibri"/>
                <a:cs typeface="Calibri"/>
              </a:rPr>
              <a:t>RETARÍA  </a:t>
            </a:r>
            <a:r>
              <a:rPr sz="1100" spc="11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D</a:t>
            </a:r>
            <a:r>
              <a:rPr sz="1100" dirty="0">
                <a:latin typeface="Calibri"/>
                <a:cs typeface="Calibri"/>
              </a:rPr>
              <a:t>E  </a:t>
            </a:r>
            <a:r>
              <a:rPr sz="1100" spc="1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</a:t>
            </a:r>
            <a:r>
              <a:rPr sz="1100" spc="-5" dirty="0">
                <a:latin typeface="Calibri"/>
                <a:cs typeface="Calibri"/>
              </a:rPr>
              <a:t>D</a:t>
            </a:r>
            <a:r>
              <a:rPr sz="1100" spc="-20" dirty="0">
                <a:latin typeface="Calibri"/>
                <a:cs typeface="Calibri"/>
              </a:rPr>
              <a:t>U</a:t>
            </a:r>
            <a:r>
              <a:rPr sz="1100" dirty="0">
                <a:latin typeface="Calibri"/>
                <a:cs typeface="Calibri"/>
              </a:rPr>
              <a:t>C</a:t>
            </a:r>
            <a:r>
              <a:rPr sz="1100" spc="-10" dirty="0">
                <a:latin typeface="Calibri"/>
                <a:cs typeface="Calibri"/>
              </a:rPr>
              <a:t>ACI</a:t>
            </a:r>
            <a:r>
              <a:rPr sz="1100" spc="-5" dirty="0">
                <a:latin typeface="Calibri"/>
                <a:cs typeface="Calibri"/>
              </a:rPr>
              <a:t>Ó</a:t>
            </a:r>
            <a:r>
              <a:rPr sz="1100" spc="-10" dirty="0">
                <a:latin typeface="Calibri"/>
                <a:cs typeface="Calibri"/>
              </a:rPr>
              <a:t>N  </a:t>
            </a:r>
            <a:r>
              <a:rPr sz="1100" spc="110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PÚ</a:t>
            </a:r>
            <a:r>
              <a:rPr sz="1100" spc="-10" dirty="0">
                <a:latin typeface="Calibri"/>
                <a:cs typeface="Calibri"/>
              </a:rPr>
              <a:t>BLI</a:t>
            </a:r>
            <a:r>
              <a:rPr sz="1100" dirty="0">
                <a:latin typeface="Calibri"/>
                <a:cs typeface="Calibri"/>
              </a:rPr>
              <a:t>C</a:t>
            </a:r>
            <a:r>
              <a:rPr sz="1100" spc="-10" dirty="0">
                <a:latin typeface="Calibri"/>
                <a:cs typeface="Calibri"/>
              </a:rPr>
              <a:t>A</a:t>
            </a:r>
            <a:r>
              <a:rPr sz="1100" dirty="0">
                <a:latin typeface="Noto Sans Light"/>
                <a:cs typeface="Noto Sans Light"/>
              </a:rPr>
              <a:t>.   </a:t>
            </a:r>
            <a:r>
              <a:rPr sz="1100" i="1" dirty="0">
                <a:latin typeface="Calibri"/>
                <a:cs typeface="Calibri"/>
              </a:rPr>
              <a:t>L</a:t>
            </a:r>
            <a:r>
              <a:rPr sz="1100" i="1" spc="-5" dirty="0">
                <a:latin typeface="Calibri"/>
                <a:cs typeface="Calibri"/>
              </a:rPr>
              <a:t>ib</a:t>
            </a:r>
            <a:r>
              <a:rPr sz="1100" i="1" spc="-10" dirty="0">
                <a:latin typeface="Calibri"/>
                <a:cs typeface="Calibri"/>
              </a:rPr>
              <a:t>r</a:t>
            </a:r>
            <a:r>
              <a:rPr sz="1100" i="1" dirty="0">
                <a:latin typeface="Calibri"/>
                <a:cs typeface="Calibri"/>
              </a:rPr>
              <a:t>o  </a:t>
            </a:r>
            <a:r>
              <a:rPr sz="1100" i="1" spc="105" dirty="0">
                <a:latin typeface="Calibri"/>
                <a:cs typeface="Calibri"/>
              </a:rPr>
              <a:t> </a:t>
            </a:r>
            <a:r>
              <a:rPr sz="1100" i="1" spc="-5" dirty="0">
                <a:latin typeface="Calibri"/>
                <a:cs typeface="Calibri"/>
              </a:rPr>
              <a:t>si</a:t>
            </a:r>
            <a:r>
              <a:rPr sz="1100" i="1" dirty="0">
                <a:latin typeface="Calibri"/>
                <a:cs typeface="Calibri"/>
              </a:rPr>
              <a:t>n  </a:t>
            </a:r>
            <a:r>
              <a:rPr sz="1100" i="1" spc="105" dirty="0">
                <a:latin typeface="Calibri"/>
                <a:cs typeface="Calibri"/>
              </a:rPr>
              <a:t> </a:t>
            </a:r>
            <a:r>
              <a:rPr sz="1100" i="1" spc="-10" dirty="0">
                <a:latin typeface="Calibri"/>
                <a:cs typeface="Calibri"/>
              </a:rPr>
              <a:t>re</a:t>
            </a:r>
            <a:r>
              <a:rPr sz="1100" i="1" spc="5" dirty="0">
                <a:latin typeface="Calibri"/>
                <a:cs typeface="Calibri"/>
              </a:rPr>
              <a:t>c</a:t>
            </a:r>
            <a:r>
              <a:rPr sz="1100" i="1" spc="-15" dirty="0">
                <a:latin typeface="Calibri"/>
                <a:cs typeface="Calibri"/>
              </a:rPr>
              <a:t>et</a:t>
            </a:r>
            <a:r>
              <a:rPr sz="1100" i="1" spc="-5" dirty="0">
                <a:latin typeface="Calibri"/>
                <a:cs typeface="Calibri"/>
              </a:rPr>
              <a:t>as</a:t>
            </a:r>
            <a:r>
              <a:rPr sz="1100" dirty="0">
                <a:latin typeface="Noto Sans Light"/>
                <a:cs typeface="Noto Sans Light"/>
              </a:rPr>
              <a:t>.   </a:t>
            </a:r>
            <a:r>
              <a:rPr sz="1100" i="1" spc="-5" dirty="0">
                <a:latin typeface="Calibri"/>
                <a:cs typeface="Calibri"/>
              </a:rPr>
              <a:t>Fas</a:t>
            </a:r>
            <a:r>
              <a:rPr sz="1100" i="1" spc="-10" dirty="0">
                <a:latin typeface="Calibri"/>
                <a:cs typeface="Calibri"/>
              </a:rPr>
              <a:t>e  </a:t>
            </a:r>
            <a:r>
              <a:rPr sz="1100" i="1" spc="110" dirty="0">
                <a:latin typeface="Calibri"/>
                <a:cs typeface="Calibri"/>
              </a:rPr>
              <a:t> </a:t>
            </a:r>
            <a:r>
              <a:rPr sz="1100" spc="-5" dirty="0">
                <a:latin typeface="Noto Sans Light"/>
                <a:cs typeface="Noto Sans Light"/>
              </a:rPr>
              <a:t>3</a:t>
            </a:r>
            <a:r>
              <a:rPr sz="1100" dirty="0">
                <a:latin typeface="Noto Sans Light"/>
                <a:cs typeface="Noto Sans Light"/>
              </a:rPr>
              <a:t>.   </a:t>
            </a:r>
            <a:r>
              <a:rPr sz="1100" spc="-15" dirty="0">
                <a:latin typeface="Calibri"/>
                <a:cs typeface="Calibri"/>
              </a:rPr>
              <a:t>M</a:t>
            </a:r>
            <a:r>
              <a:rPr sz="1100" spc="-10" dirty="0">
                <a:latin typeface="Calibri"/>
                <a:cs typeface="Calibri"/>
              </a:rPr>
              <a:t>é</a:t>
            </a:r>
            <a:r>
              <a:rPr sz="1100" spc="-5" dirty="0">
                <a:latin typeface="Calibri"/>
                <a:cs typeface="Calibri"/>
              </a:rPr>
              <a:t>xic</a:t>
            </a:r>
            <a:r>
              <a:rPr sz="1100" spc="-10" dirty="0">
                <a:latin typeface="Calibri"/>
                <a:cs typeface="Calibri"/>
              </a:rPr>
              <a:t>o</a:t>
            </a:r>
            <a:r>
              <a:rPr sz="1100" spc="45" dirty="0">
                <a:latin typeface="Noto Sans Light"/>
                <a:cs typeface="Noto Sans Light"/>
              </a:rPr>
              <a:t>:  </a:t>
            </a:r>
            <a:r>
              <a:rPr sz="1100" spc="-5" dirty="0">
                <a:latin typeface="Noto Sans Light"/>
                <a:cs typeface="Noto Sans Light"/>
              </a:rPr>
              <a:t> </a:t>
            </a:r>
            <a:r>
              <a:rPr sz="1100" spc="-5" dirty="0">
                <a:latin typeface="Calibri"/>
                <a:cs typeface="Calibri"/>
              </a:rPr>
              <a:t>Di</a:t>
            </a:r>
            <a:r>
              <a:rPr sz="1100" dirty="0">
                <a:latin typeface="Calibri"/>
                <a:cs typeface="Calibri"/>
              </a:rPr>
              <a:t>r</a:t>
            </a:r>
            <a:r>
              <a:rPr sz="1100" spc="-10" dirty="0">
                <a:latin typeface="Calibri"/>
                <a:cs typeface="Calibri"/>
              </a:rPr>
              <a:t>ecció</a:t>
            </a:r>
            <a:r>
              <a:rPr sz="1100" dirty="0">
                <a:latin typeface="Calibri"/>
                <a:cs typeface="Calibri"/>
              </a:rPr>
              <a:t>n  </a:t>
            </a:r>
            <a:r>
              <a:rPr sz="1100" spc="10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G</a:t>
            </a:r>
            <a:r>
              <a:rPr sz="1100" spc="-10" dirty="0">
                <a:latin typeface="Calibri"/>
                <a:cs typeface="Calibri"/>
              </a:rPr>
              <a:t>e</a:t>
            </a:r>
            <a:r>
              <a:rPr sz="1100" spc="-5" dirty="0">
                <a:latin typeface="Calibri"/>
                <a:cs typeface="Calibri"/>
              </a:rPr>
              <a:t>nera</a:t>
            </a:r>
            <a:r>
              <a:rPr sz="1100" dirty="0">
                <a:latin typeface="Calibri"/>
                <a:cs typeface="Calibri"/>
              </a:rPr>
              <a:t>l  </a:t>
            </a:r>
            <a:r>
              <a:rPr sz="1100" spc="105" dirty="0">
                <a:latin typeface="Calibri"/>
                <a:cs typeface="Calibri"/>
              </a:rPr>
              <a:t> </a:t>
            </a:r>
            <a:r>
              <a:rPr sz="1100" spc="-15" dirty="0">
                <a:latin typeface="Calibri"/>
                <a:cs typeface="Calibri"/>
              </a:rPr>
              <a:t>de Mat</a:t>
            </a:r>
            <a:r>
              <a:rPr sz="1100" spc="-5" dirty="0">
                <a:latin typeface="Calibri"/>
                <a:cs typeface="Calibri"/>
              </a:rPr>
              <a:t>erial</a:t>
            </a:r>
            <a:r>
              <a:rPr sz="1100" spc="-10" dirty="0">
                <a:latin typeface="Calibri"/>
                <a:cs typeface="Calibri"/>
              </a:rPr>
              <a:t>es 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</a:t>
            </a:r>
            <a:r>
              <a:rPr sz="1100" spc="-5" dirty="0">
                <a:latin typeface="Calibri"/>
                <a:cs typeface="Calibri"/>
              </a:rPr>
              <a:t>du</a:t>
            </a:r>
            <a:r>
              <a:rPr sz="1100" spc="-10" dirty="0">
                <a:latin typeface="Calibri"/>
                <a:cs typeface="Calibri"/>
              </a:rPr>
              <a:t>c</a:t>
            </a:r>
            <a:r>
              <a:rPr sz="1100" spc="-5" dirty="0">
                <a:latin typeface="Calibri"/>
                <a:cs typeface="Calibri"/>
              </a:rPr>
              <a:t>a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iv</a:t>
            </a:r>
            <a:r>
              <a:rPr sz="1100" spc="-10" dirty="0">
                <a:latin typeface="Calibri"/>
                <a:cs typeface="Calibri"/>
              </a:rPr>
              <a:t>os</a:t>
            </a:r>
            <a:r>
              <a:rPr sz="1100" spc="40" dirty="0">
                <a:latin typeface="Noto Sans Light"/>
                <a:cs typeface="Noto Sans Light"/>
              </a:rPr>
              <a:t>, </a:t>
            </a:r>
            <a:r>
              <a:rPr sz="1100" spc="-95" dirty="0">
                <a:latin typeface="Noto Sans Light"/>
                <a:cs typeface="Noto Sans Light"/>
              </a:rPr>
              <a:t> </a:t>
            </a:r>
            <a:r>
              <a:rPr sz="1100" spc="-5" dirty="0">
                <a:latin typeface="Noto Sans Light"/>
                <a:cs typeface="Noto Sans Light"/>
              </a:rPr>
              <a:t>2024</a:t>
            </a:r>
            <a:r>
              <a:rPr sz="1100" dirty="0">
                <a:latin typeface="Noto Sans Light"/>
                <a:cs typeface="Noto Sans Light"/>
              </a:rPr>
              <a:t>. </a:t>
            </a:r>
            <a:r>
              <a:rPr sz="1100" spc="-95" dirty="0">
                <a:latin typeface="Noto Sans Light"/>
                <a:cs typeface="Noto Sans Light"/>
              </a:rPr>
              <a:t> </a:t>
            </a:r>
            <a:r>
              <a:rPr sz="1100" spc="-15" dirty="0">
                <a:latin typeface="Calibri"/>
                <a:cs typeface="Calibri"/>
              </a:rPr>
              <a:t>Imp</a:t>
            </a:r>
            <a:r>
              <a:rPr sz="1100" dirty="0">
                <a:latin typeface="Calibri"/>
                <a:cs typeface="Calibri"/>
              </a:rPr>
              <a:t>r</a:t>
            </a:r>
            <a:r>
              <a:rPr sz="1100" spc="-10" dirty="0">
                <a:latin typeface="Calibri"/>
                <a:cs typeface="Calibri"/>
              </a:rPr>
              <a:t>es</a:t>
            </a:r>
            <a:r>
              <a:rPr sz="1100" spc="-5" dirty="0">
                <a:latin typeface="Calibri"/>
                <a:cs typeface="Calibri"/>
              </a:rPr>
              <a:t>o</a:t>
            </a:r>
            <a:r>
              <a:rPr sz="1100" dirty="0">
                <a:latin typeface="Noto Sans Light"/>
                <a:cs typeface="Noto Sans Light"/>
              </a:rPr>
              <a:t>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79848" y="4932340"/>
            <a:ext cx="4085590" cy="5353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1100" dirty="0">
                <a:latin typeface="Noto Sans Light"/>
                <a:cs typeface="Noto Sans Light"/>
              </a:rPr>
              <a:t>——————————————————. </a:t>
            </a:r>
            <a:r>
              <a:rPr sz="1100" spc="140" dirty="0">
                <a:latin typeface="Noto Sans Light"/>
                <a:cs typeface="Noto Sans Light"/>
              </a:rPr>
              <a:t> </a:t>
            </a:r>
            <a:r>
              <a:rPr sz="1100" i="1" dirty="0">
                <a:latin typeface="Calibri"/>
                <a:cs typeface="Calibri"/>
              </a:rPr>
              <a:t>L</a:t>
            </a:r>
            <a:r>
              <a:rPr sz="1100" i="1" spc="-5" dirty="0">
                <a:latin typeface="Calibri"/>
                <a:cs typeface="Calibri"/>
              </a:rPr>
              <a:t>ib</a:t>
            </a:r>
            <a:r>
              <a:rPr sz="1100" i="1" spc="-10" dirty="0">
                <a:latin typeface="Calibri"/>
                <a:cs typeface="Calibri"/>
              </a:rPr>
              <a:t>r</a:t>
            </a:r>
            <a:r>
              <a:rPr sz="1100" i="1" dirty="0">
                <a:latin typeface="Calibri"/>
                <a:cs typeface="Calibri"/>
              </a:rPr>
              <a:t>o  </a:t>
            </a:r>
            <a:r>
              <a:rPr sz="1100" i="1" spc="-40" dirty="0">
                <a:latin typeface="Calibri"/>
                <a:cs typeface="Calibri"/>
              </a:rPr>
              <a:t> </a:t>
            </a:r>
            <a:r>
              <a:rPr sz="1100" i="1" spc="-5" dirty="0">
                <a:latin typeface="Calibri"/>
                <a:cs typeface="Calibri"/>
              </a:rPr>
              <a:t>si</a:t>
            </a:r>
            <a:r>
              <a:rPr sz="1100" i="1" dirty="0">
                <a:latin typeface="Calibri"/>
                <a:cs typeface="Calibri"/>
              </a:rPr>
              <a:t>n  </a:t>
            </a:r>
            <a:r>
              <a:rPr sz="1100" i="1" spc="-40" dirty="0">
                <a:latin typeface="Calibri"/>
                <a:cs typeface="Calibri"/>
              </a:rPr>
              <a:t> </a:t>
            </a:r>
            <a:r>
              <a:rPr sz="1100" i="1" spc="-10" dirty="0">
                <a:latin typeface="Calibri"/>
                <a:cs typeface="Calibri"/>
              </a:rPr>
              <a:t>re</a:t>
            </a:r>
            <a:r>
              <a:rPr sz="1100" i="1" spc="5" dirty="0">
                <a:latin typeface="Calibri"/>
                <a:cs typeface="Calibri"/>
              </a:rPr>
              <a:t>c</a:t>
            </a:r>
            <a:r>
              <a:rPr sz="1100" i="1" spc="-15" dirty="0">
                <a:latin typeface="Calibri"/>
                <a:cs typeface="Calibri"/>
              </a:rPr>
              <a:t>et</a:t>
            </a:r>
            <a:r>
              <a:rPr sz="1100" i="1" spc="-5" dirty="0">
                <a:latin typeface="Calibri"/>
                <a:cs typeface="Calibri"/>
              </a:rPr>
              <a:t>as</a:t>
            </a:r>
            <a:r>
              <a:rPr sz="1100" dirty="0">
                <a:latin typeface="Noto Sans Light"/>
                <a:cs typeface="Noto Sans Light"/>
              </a:rPr>
              <a:t>. </a:t>
            </a:r>
            <a:r>
              <a:rPr sz="1100" spc="140" dirty="0">
                <a:latin typeface="Noto Sans Light"/>
                <a:cs typeface="Noto Sans Light"/>
              </a:rPr>
              <a:t> </a:t>
            </a:r>
            <a:r>
              <a:rPr sz="1100" i="1" spc="-5" dirty="0">
                <a:latin typeface="Calibri"/>
                <a:cs typeface="Calibri"/>
              </a:rPr>
              <a:t>Fas</a:t>
            </a:r>
            <a:r>
              <a:rPr sz="1100" i="1" spc="-10" dirty="0">
                <a:latin typeface="Calibri"/>
                <a:cs typeface="Calibri"/>
              </a:rPr>
              <a:t>e</a:t>
            </a:r>
            <a:endParaRPr sz="1100">
              <a:latin typeface="Calibri"/>
              <a:cs typeface="Calibri"/>
            </a:endParaRPr>
          </a:p>
          <a:p>
            <a:pPr marL="12699">
              <a:lnSpc>
                <a:spcPts val="1300"/>
              </a:lnSpc>
            </a:pPr>
            <a:r>
              <a:rPr sz="1100" spc="-15" dirty="0">
                <a:latin typeface="Calibri"/>
                <a:cs typeface="Calibri"/>
              </a:rPr>
              <a:t>Mat</a:t>
            </a:r>
            <a:r>
              <a:rPr sz="1100" spc="-5" dirty="0">
                <a:latin typeface="Calibri"/>
                <a:cs typeface="Calibri"/>
              </a:rPr>
              <a:t>erial</a:t>
            </a:r>
            <a:r>
              <a:rPr sz="1100" spc="-10" dirty="0">
                <a:latin typeface="Calibri"/>
                <a:cs typeface="Calibri"/>
              </a:rPr>
              <a:t>es 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</a:t>
            </a:r>
            <a:r>
              <a:rPr sz="1100" spc="-5" dirty="0">
                <a:latin typeface="Calibri"/>
                <a:cs typeface="Calibri"/>
              </a:rPr>
              <a:t>du</a:t>
            </a:r>
            <a:r>
              <a:rPr sz="1100" spc="-10" dirty="0">
                <a:latin typeface="Calibri"/>
                <a:cs typeface="Calibri"/>
              </a:rPr>
              <a:t>c</a:t>
            </a:r>
            <a:r>
              <a:rPr sz="1100" spc="-5" dirty="0">
                <a:latin typeface="Calibri"/>
                <a:cs typeface="Calibri"/>
              </a:rPr>
              <a:t>a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iv</a:t>
            </a:r>
            <a:r>
              <a:rPr sz="1100" spc="-10" dirty="0">
                <a:latin typeface="Calibri"/>
                <a:cs typeface="Calibri"/>
              </a:rPr>
              <a:t>os</a:t>
            </a:r>
            <a:r>
              <a:rPr sz="1100" spc="40" dirty="0">
                <a:latin typeface="Noto Sans Light"/>
                <a:cs typeface="Noto Sans Light"/>
              </a:rPr>
              <a:t>, </a:t>
            </a:r>
            <a:r>
              <a:rPr sz="1100" spc="-95" dirty="0">
                <a:latin typeface="Noto Sans Light"/>
                <a:cs typeface="Noto Sans Light"/>
              </a:rPr>
              <a:t> </a:t>
            </a:r>
            <a:r>
              <a:rPr sz="1100" spc="-5" dirty="0">
                <a:latin typeface="Noto Sans Light"/>
                <a:cs typeface="Noto Sans Light"/>
              </a:rPr>
              <a:t>2024</a:t>
            </a:r>
            <a:r>
              <a:rPr sz="1100" dirty="0">
                <a:latin typeface="Noto Sans Light"/>
                <a:cs typeface="Noto Sans Light"/>
              </a:rPr>
              <a:t>. </a:t>
            </a:r>
            <a:r>
              <a:rPr sz="1100" spc="-95" dirty="0">
                <a:latin typeface="Noto Sans Light"/>
                <a:cs typeface="Noto Sans Light"/>
              </a:rPr>
              <a:t> </a:t>
            </a:r>
            <a:r>
              <a:rPr sz="1100" spc="-15" dirty="0">
                <a:latin typeface="Calibri"/>
                <a:cs typeface="Calibri"/>
              </a:rPr>
              <a:t>Imp</a:t>
            </a:r>
            <a:r>
              <a:rPr sz="1100" dirty="0">
                <a:latin typeface="Calibri"/>
                <a:cs typeface="Calibri"/>
              </a:rPr>
              <a:t>r</a:t>
            </a:r>
            <a:r>
              <a:rPr sz="1100" spc="-10" dirty="0">
                <a:latin typeface="Calibri"/>
                <a:cs typeface="Calibri"/>
              </a:rPr>
              <a:t>es</a:t>
            </a:r>
            <a:r>
              <a:rPr sz="1100" spc="-5" dirty="0">
                <a:latin typeface="Calibri"/>
                <a:cs typeface="Calibri"/>
              </a:rPr>
              <a:t>o</a:t>
            </a:r>
            <a:r>
              <a:rPr sz="1100" dirty="0">
                <a:latin typeface="Noto Sans Light"/>
                <a:cs typeface="Noto Sans Light"/>
              </a:rPr>
              <a:t>.</a:t>
            </a:r>
            <a:endParaRPr sz="1100">
              <a:latin typeface="Noto Sans Light"/>
              <a:cs typeface="Noto Sans Light"/>
            </a:endParaRPr>
          </a:p>
          <a:p>
            <a:pPr marL="12699">
              <a:spcBef>
                <a:spcPts val="10"/>
              </a:spcBef>
            </a:pPr>
            <a:r>
              <a:rPr sz="1100" dirty="0">
                <a:latin typeface="Noto Sans Light"/>
                <a:cs typeface="Noto Sans Light"/>
              </a:rPr>
              <a:t>—————————————————.  </a:t>
            </a:r>
            <a:r>
              <a:rPr sz="1100" spc="-95" dirty="0">
                <a:latin typeface="Noto Sans Light"/>
                <a:cs typeface="Noto Sans Light"/>
              </a:rPr>
              <a:t> </a:t>
            </a:r>
            <a:r>
              <a:rPr sz="1100" i="1" spc="-10" dirty="0">
                <a:latin typeface="Calibri"/>
                <a:cs typeface="Calibri"/>
              </a:rPr>
              <a:t>P</a:t>
            </a:r>
            <a:r>
              <a:rPr sz="1100" i="1" spc="-5" dirty="0">
                <a:latin typeface="Calibri"/>
                <a:cs typeface="Calibri"/>
              </a:rPr>
              <a:t>la</a:t>
            </a:r>
            <a:r>
              <a:rPr sz="1100" i="1" dirty="0">
                <a:latin typeface="Calibri"/>
                <a:cs typeface="Calibri"/>
              </a:rPr>
              <a:t>n  </a:t>
            </a:r>
            <a:r>
              <a:rPr sz="1100" i="1" spc="15" dirty="0">
                <a:latin typeface="Calibri"/>
                <a:cs typeface="Calibri"/>
              </a:rPr>
              <a:t> </a:t>
            </a:r>
            <a:r>
              <a:rPr sz="1100" i="1" spc="-15" dirty="0">
                <a:latin typeface="Calibri"/>
                <a:cs typeface="Calibri"/>
              </a:rPr>
              <a:t>d</a:t>
            </a:r>
            <a:r>
              <a:rPr sz="1100" i="1" spc="-10" dirty="0">
                <a:latin typeface="Calibri"/>
                <a:cs typeface="Calibri"/>
              </a:rPr>
              <a:t>e  </a:t>
            </a:r>
            <a:r>
              <a:rPr sz="1100" i="1" spc="15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E</a:t>
            </a:r>
            <a:r>
              <a:rPr sz="1100" i="1" spc="-5" dirty="0">
                <a:latin typeface="Calibri"/>
                <a:cs typeface="Calibri"/>
              </a:rPr>
              <a:t>s</a:t>
            </a:r>
            <a:r>
              <a:rPr sz="1100" i="1" spc="-15" dirty="0">
                <a:latin typeface="Calibri"/>
                <a:cs typeface="Calibri"/>
              </a:rPr>
              <a:t>t</a:t>
            </a:r>
            <a:r>
              <a:rPr sz="1100" i="1" spc="-5" dirty="0">
                <a:latin typeface="Calibri"/>
                <a:cs typeface="Calibri"/>
              </a:rPr>
              <a:t>udi</a:t>
            </a:r>
            <a:r>
              <a:rPr sz="1100" i="1" dirty="0">
                <a:latin typeface="Calibri"/>
                <a:cs typeface="Calibri"/>
              </a:rPr>
              <a:t>o  </a:t>
            </a:r>
            <a:r>
              <a:rPr sz="1100" i="1" spc="15" dirty="0">
                <a:latin typeface="Calibri"/>
                <a:cs typeface="Calibri"/>
              </a:rPr>
              <a:t> </a:t>
            </a:r>
            <a:r>
              <a:rPr sz="1100" i="1" spc="-5" dirty="0">
                <a:latin typeface="Calibri"/>
                <a:cs typeface="Calibri"/>
              </a:rPr>
              <a:t>par</a:t>
            </a:r>
            <a:r>
              <a:rPr sz="1100" i="1" dirty="0">
                <a:latin typeface="Calibri"/>
                <a:cs typeface="Calibri"/>
              </a:rPr>
              <a:t>a  </a:t>
            </a:r>
            <a:r>
              <a:rPr sz="1100" i="1" spc="15" dirty="0">
                <a:latin typeface="Calibri"/>
                <a:cs typeface="Calibri"/>
              </a:rPr>
              <a:t> </a:t>
            </a:r>
            <a:r>
              <a:rPr sz="1100" i="1" spc="-5" dirty="0">
                <a:latin typeface="Calibri"/>
                <a:cs typeface="Calibri"/>
              </a:rPr>
              <a:t>la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21635" y="4932341"/>
            <a:ext cx="2077720" cy="2025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1100" spc="-5" dirty="0">
                <a:latin typeface="Noto Sans Light"/>
                <a:cs typeface="Noto Sans Light"/>
              </a:rPr>
              <a:t>4</a:t>
            </a:r>
            <a:r>
              <a:rPr sz="1100" dirty="0">
                <a:latin typeface="Noto Sans Light"/>
                <a:cs typeface="Noto Sans Light"/>
              </a:rPr>
              <a:t>. </a:t>
            </a:r>
            <a:r>
              <a:rPr sz="1100" spc="140" dirty="0">
                <a:latin typeface="Noto Sans Light"/>
                <a:cs typeface="Noto Sans Light"/>
              </a:rPr>
              <a:t> </a:t>
            </a:r>
            <a:r>
              <a:rPr sz="1100" spc="-15" dirty="0">
                <a:latin typeface="Calibri"/>
                <a:cs typeface="Calibri"/>
              </a:rPr>
              <a:t>M</a:t>
            </a:r>
            <a:r>
              <a:rPr sz="1100" spc="-10" dirty="0">
                <a:latin typeface="Calibri"/>
                <a:cs typeface="Calibri"/>
              </a:rPr>
              <a:t>é</a:t>
            </a:r>
            <a:r>
              <a:rPr sz="1100" spc="-5" dirty="0">
                <a:latin typeface="Calibri"/>
                <a:cs typeface="Calibri"/>
              </a:rPr>
              <a:t>xic</a:t>
            </a:r>
            <a:r>
              <a:rPr sz="1100" spc="-10" dirty="0">
                <a:latin typeface="Calibri"/>
                <a:cs typeface="Calibri"/>
              </a:rPr>
              <a:t>o</a:t>
            </a:r>
            <a:r>
              <a:rPr sz="1100" spc="45" dirty="0">
                <a:latin typeface="Noto Sans Light"/>
                <a:cs typeface="Noto Sans Light"/>
              </a:rPr>
              <a:t>: </a:t>
            </a:r>
            <a:r>
              <a:rPr sz="1100" spc="135" dirty="0">
                <a:latin typeface="Noto Sans Light"/>
                <a:cs typeface="Noto Sans Light"/>
              </a:rPr>
              <a:t> </a:t>
            </a:r>
            <a:r>
              <a:rPr sz="1100" spc="-5" dirty="0">
                <a:latin typeface="Calibri"/>
                <a:cs typeface="Calibri"/>
              </a:rPr>
              <a:t>Di</a:t>
            </a:r>
            <a:r>
              <a:rPr sz="1100" dirty="0">
                <a:latin typeface="Calibri"/>
                <a:cs typeface="Calibri"/>
              </a:rPr>
              <a:t>r</a:t>
            </a:r>
            <a:r>
              <a:rPr sz="1100" spc="-10" dirty="0">
                <a:latin typeface="Calibri"/>
                <a:cs typeface="Calibri"/>
              </a:rPr>
              <a:t>ecció</a:t>
            </a:r>
            <a:r>
              <a:rPr sz="1100" dirty="0">
                <a:latin typeface="Calibri"/>
                <a:cs typeface="Calibri"/>
              </a:rPr>
              <a:t>n  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G</a:t>
            </a:r>
            <a:r>
              <a:rPr sz="1100" spc="-10" dirty="0">
                <a:latin typeface="Calibri"/>
                <a:cs typeface="Calibri"/>
              </a:rPr>
              <a:t>e</a:t>
            </a:r>
            <a:r>
              <a:rPr sz="1100" spc="-5" dirty="0">
                <a:latin typeface="Calibri"/>
                <a:cs typeface="Calibri"/>
              </a:rPr>
              <a:t>nera</a:t>
            </a:r>
            <a:r>
              <a:rPr sz="1100" dirty="0">
                <a:latin typeface="Calibri"/>
                <a:cs typeface="Calibri"/>
              </a:rPr>
              <a:t>l  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spc="-15" dirty="0">
                <a:latin typeface="Calibri"/>
                <a:cs typeface="Calibri"/>
              </a:rPr>
              <a:t>de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36558" y="5266753"/>
            <a:ext cx="2063750" cy="2025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1100" i="1" dirty="0">
                <a:latin typeface="Calibri"/>
                <a:cs typeface="Calibri"/>
              </a:rPr>
              <a:t>E</a:t>
            </a:r>
            <a:r>
              <a:rPr sz="1100" i="1" spc="-5" dirty="0">
                <a:latin typeface="Calibri"/>
                <a:cs typeface="Calibri"/>
              </a:rPr>
              <a:t>du</a:t>
            </a:r>
            <a:r>
              <a:rPr sz="1100" i="1" spc="5" dirty="0">
                <a:latin typeface="Calibri"/>
                <a:cs typeface="Calibri"/>
              </a:rPr>
              <a:t>c</a:t>
            </a:r>
            <a:r>
              <a:rPr sz="1100" i="1" spc="-5" dirty="0">
                <a:latin typeface="Calibri"/>
                <a:cs typeface="Calibri"/>
              </a:rPr>
              <a:t>a</a:t>
            </a:r>
            <a:r>
              <a:rPr sz="1100" i="1" spc="5" dirty="0">
                <a:latin typeface="Calibri"/>
                <a:cs typeface="Calibri"/>
              </a:rPr>
              <a:t>c</a:t>
            </a:r>
            <a:r>
              <a:rPr sz="1100" i="1" spc="-5" dirty="0">
                <a:latin typeface="Calibri"/>
                <a:cs typeface="Calibri"/>
              </a:rPr>
              <a:t>ió</a:t>
            </a:r>
            <a:r>
              <a:rPr sz="1100" i="1" dirty="0">
                <a:latin typeface="Calibri"/>
                <a:cs typeface="Calibri"/>
              </a:rPr>
              <a:t>n  </a:t>
            </a:r>
            <a:r>
              <a:rPr sz="1100" i="1" spc="10" dirty="0">
                <a:latin typeface="Calibri"/>
                <a:cs typeface="Calibri"/>
              </a:rPr>
              <a:t> </a:t>
            </a:r>
            <a:r>
              <a:rPr sz="1100" i="1" spc="-20" dirty="0">
                <a:latin typeface="Calibri"/>
                <a:cs typeface="Calibri"/>
              </a:rPr>
              <a:t>P</a:t>
            </a:r>
            <a:r>
              <a:rPr sz="1100" i="1" spc="-10" dirty="0">
                <a:latin typeface="Calibri"/>
                <a:cs typeface="Calibri"/>
              </a:rPr>
              <a:t>r</a:t>
            </a:r>
            <a:r>
              <a:rPr sz="1100" i="1" spc="-15" dirty="0">
                <a:latin typeface="Calibri"/>
                <a:cs typeface="Calibri"/>
              </a:rPr>
              <a:t>ee</a:t>
            </a:r>
            <a:r>
              <a:rPr sz="1100" i="1" spc="-5" dirty="0">
                <a:latin typeface="Calibri"/>
                <a:cs typeface="Calibri"/>
              </a:rPr>
              <a:t>s</a:t>
            </a:r>
            <a:r>
              <a:rPr sz="1100" i="1" dirty="0">
                <a:latin typeface="Calibri"/>
                <a:cs typeface="Calibri"/>
              </a:rPr>
              <a:t>c</a:t>
            </a:r>
            <a:r>
              <a:rPr sz="1100" i="1" spc="-5" dirty="0">
                <a:latin typeface="Calibri"/>
                <a:cs typeface="Calibri"/>
              </a:rPr>
              <a:t>ola</a:t>
            </a:r>
            <a:r>
              <a:rPr sz="1100" i="1" spc="-10" dirty="0">
                <a:latin typeface="Calibri"/>
                <a:cs typeface="Calibri"/>
              </a:rPr>
              <a:t>r</a:t>
            </a:r>
            <a:r>
              <a:rPr sz="1100" spc="40" dirty="0">
                <a:latin typeface="Noto Sans Light"/>
                <a:cs typeface="Noto Sans Light"/>
              </a:rPr>
              <a:t>,  </a:t>
            </a:r>
            <a:r>
              <a:rPr sz="1100" spc="-90" dirty="0">
                <a:latin typeface="Noto Sans Light"/>
                <a:cs typeface="Noto Sans Light"/>
              </a:rPr>
              <a:t> </a:t>
            </a:r>
            <a:r>
              <a:rPr sz="1100" i="1" spc="-20" dirty="0">
                <a:latin typeface="Calibri"/>
                <a:cs typeface="Calibri"/>
              </a:rPr>
              <a:t>P</a:t>
            </a:r>
            <a:r>
              <a:rPr sz="1100" i="1" spc="-10" dirty="0">
                <a:latin typeface="Calibri"/>
                <a:cs typeface="Calibri"/>
              </a:rPr>
              <a:t>r</a:t>
            </a:r>
            <a:r>
              <a:rPr sz="1100" i="1" spc="-5" dirty="0">
                <a:latin typeface="Calibri"/>
                <a:cs typeface="Calibri"/>
              </a:rPr>
              <a:t>i</a:t>
            </a:r>
            <a:r>
              <a:rPr sz="1100" i="1" dirty="0">
                <a:latin typeface="Calibri"/>
                <a:cs typeface="Calibri"/>
              </a:rPr>
              <a:t>m</a:t>
            </a:r>
            <a:r>
              <a:rPr sz="1100" i="1" spc="-5" dirty="0">
                <a:latin typeface="Calibri"/>
                <a:cs typeface="Calibri"/>
              </a:rPr>
              <a:t>a</a:t>
            </a:r>
            <a:r>
              <a:rPr sz="1100" i="1" spc="-10" dirty="0">
                <a:latin typeface="Calibri"/>
                <a:cs typeface="Calibri"/>
              </a:rPr>
              <a:t>r</a:t>
            </a:r>
            <a:r>
              <a:rPr sz="1100" i="1" spc="-5" dirty="0">
                <a:latin typeface="Calibri"/>
                <a:cs typeface="Calibri"/>
              </a:rPr>
              <a:t>i</a:t>
            </a:r>
            <a:r>
              <a:rPr sz="1100" i="1" dirty="0">
                <a:latin typeface="Calibri"/>
                <a:cs typeface="Calibri"/>
              </a:rPr>
              <a:t>a  </a:t>
            </a:r>
            <a:r>
              <a:rPr sz="1100" i="1" spc="15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y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9851" y="5436043"/>
            <a:ext cx="4645025" cy="2025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1100" i="1" spc="-5" dirty="0">
                <a:latin typeface="Calibri"/>
                <a:cs typeface="Calibri"/>
              </a:rPr>
              <a:t>S</a:t>
            </a:r>
            <a:r>
              <a:rPr sz="1100" i="1" spc="-15" dirty="0">
                <a:latin typeface="Calibri"/>
                <a:cs typeface="Calibri"/>
              </a:rPr>
              <a:t>e</a:t>
            </a:r>
            <a:r>
              <a:rPr sz="1100" i="1" spc="5" dirty="0">
                <a:latin typeface="Calibri"/>
                <a:cs typeface="Calibri"/>
              </a:rPr>
              <a:t>c</a:t>
            </a:r>
            <a:r>
              <a:rPr sz="1100" i="1" spc="-5" dirty="0">
                <a:latin typeface="Calibri"/>
                <a:cs typeface="Calibri"/>
              </a:rPr>
              <a:t>unda</a:t>
            </a:r>
            <a:r>
              <a:rPr sz="1100" i="1" spc="-10" dirty="0">
                <a:latin typeface="Calibri"/>
                <a:cs typeface="Calibri"/>
              </a:rPr>
              <a:t>r</a:t>
            </a:r>
            <a:r>
              <a:rPr sz="1100" i="1" spc="-5" dirty="0">
                <a:latin typeface="Calibri"/>
                <a:cs typeface="Calibri"/>
              </a:rPr>
              <a:t>i</a:t>
            </a:r>
            <a:r>
              <a:rPr sz="1100" i="1" dirty="0">
                <a:latin typeface="Calibri"/>
                <a:cs typeface="Calibri"/>
              </a:rPr>
              <a:t>a </a:t>
            </a:r>
            <a:r>
              <a:rPr sz="1100" i="1" spc="-30" dirty="0">
                <a:latin typeface="Calibri"/>
                <a:cs typeface="Calibri"/>
              </a:rPr>
              <a:t> </a:t>
            </a:r>
            <a:r>
              <a:rPr sz="1100" spc="-5" dirty="0">
                <a:latin typeface="Noto Sans Light"/>
                <a:cs typeface="Noto Sans Light"/>
              </a:rPr>
              <a:t>2022</a:t>
            </a:r>
            <a:r>
              <a:rPr sz="1100" dirty="0">
                <a:latin typeface="Noto Sans Light"/>
                <a:cs typeface="Noto Sans Light"/>
              </a:rPr>
              <a:t>. </a:t>
            </a:r>
            <a:r>
              <a:rPr sz="1100" spc="-95" dirty="0">
                <a:latin typeface="Noto Sans Light"/>
                <a:cs typeface="Noto Sans Light"/>
              </a:rPr>
              <a:t> </a:t>
            </a:r>
            <a:r>
              <a:rPr sz="1100" spc="-15" dirty="0">
                <a:latin typeface="Calibri"/>
                <a:cs typeface="Calibri"/>
              </a:rPr>
              <a:t>M</a:t>
            </a:r>
            <a:r>
              <a:rPr sz="1100" spc="-10" dirty="0">
                <a:latin typeface="Calibri"/>
                <a:cs typeface="Calibri"/>
              </a:rPr>
              <a:t>é</a:t>
            </a:r>
            <a:r>
              <a:rPr sz="1100" spc="-5" dirty="0">
                <a:latin typeface="Calibri"/>
                <a:cs typeface="Calibri"/>
              </a:rPr>
              <a:t>xic</a:t>
            </a:r>
            <a:r>
              <a:rPr sz="1100" spc="-10" dirty="0">
                <a:latin typeface="Calibri"/>
                <a:cs typeface="Calibri"/>
              </a:rPr>
              <a:t>o</a:t>
            </a:r>
            <a:r>
              <a:rPr sz="1100" spc="45" dirty="0">
                <a:latin typeface="Noto Sans Light"/>
                <a:cs typeface="Noto Sans Light"/>
              </a:rPr>
              <a:t>: </a:t>
            </a:r>
            <a:r>
              <a:rPr sz="1100" spc="-105" dirty="0">
                <a:latin typeface="Noto Sans Light"/>
                <a:cs typeface="Noto Sans Light"/>
              </a:rPr>
              <a:t> </a:t>
            </a:r>
            <a:r>
              <a:rPr sz="1100" spc="-5" dirty="0">
                <a:latin typeface="Calibri"/>
                <a:cs typeface="Calibri"/>
              </a:rPr>
              <a:t>Di</a:t>
            </a:r>
            <a:r>
              <a:rPr sz="1100" dirty="0">
                <a:latin typeface="Calibri"/>
                <a:cs typeface="Calibri"/>
              </a:rPr>
              <a:t>r</a:t>
            </a:r>
            <a:r>
              <a:rPr sz="1100" spc="-10" dirty="0">
                <a:latin typeface="Calibri"/>
                <a:cs typeface="Calibri"/>
              </a:rPr>
              <a:t>ecció</a:t>
            </a:r>
            <a:r>
              <a:rPr sz="1100" dirty="0">
                <a:latin typeface="Calibri"/>
                <a:cs typeface="Calibri"/>
              </a:rPr>
              <a:t>n 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5" dirty="0">
                <a:latin typeface="Calibri"/>
                <a:cs typeface="Calibri"/>
              </a:rPr>
              <a:t>d</a:t>
            </a:r>
            <a:r>
              <a:rPr sz="1100" spc="-10" dirty="0">
                <a:latin typeface="Calibri"/>
                <a:cs typeface="Calibri"/>
              </a:rPr>
              <a:t>e 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5" dirty="0">
                <a:latin typeface="Calibri"/>
                <a:cs typeface="Calibri"/>
              </a:rPr>
              <a:t>D</a:t>
            </a:r>
            <a:r>
              <a:rPr sz="1100" spc="-10" dirty="0">
                <a:latin typeface="Calibri"/>
                <a:cs typeface="Calibri"/>
              </a:rPr>
              <a:t>e</a:t>
            </a:r>
            <a:r>
              <a:rPr sz="1100" spc="-5" dirty="0">
                <a:latin typeface="Calibri"/>
                <a:cs typeface="Calibri"/>
              </a:rPr>
              <a:t>s</a:t>
            </a:r>
            <a:r>
              <a:rPr sz="1100" spc="-15" dirty="0">
                <a:latin typeface="Calibri"/>
                <a:cs typeface="Calibri"/>
              </a:rPr>
              <a:t>a</a:t>
            </a:r>
            <a:r>
              <a:rPr sz="1100" spc="-5" dirty="0">
                <a:latin typeface="Calibri"/>
                <a:cs typeface="Calibri"/>
              </a:rPr>
              <a:t>rr</a:t>
            </a:r>
            <a:r>
              <a:rPr sz="1100" spc="-10" dirty="0">
                <a:latin typeface="Calibri"/>
                <a:cs typeface="Calibri"/>
              </a:rPr>
              <a:t>o</a:t>
            </a:r>
            <a:r>
              <a:rPr sz="1100" spc="-5" dirty="0">
                <a:latin typeface="Calibri"/>
                <a:cs typeface="Calibri"/>
              </a:rPr>
              <a:t>ll</a:t>
            </a:r>
            <a:r>
              <a:rPr sz="1100" dirty="0">
                <a:latin typeface="Calibri"/>
                <a:cs typeface="Calibri"/>
              </a:rPr>
              <a:t>o 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</a:t>
            </a:r>
            <a:r>
              <a:rPr sz="1100" spc="-5" dirty="0">
                <a:latin typeface="Calibri"/>
                <a:cs typeface="Calibri"/>
              </a:rPr>
              <a:t>urri</a:t>
            </a:r>
            <a:r>
              <a:rPr sz="1100" spc="-10" dirty="0">
                <a:latin typeface="Calibri"/>
                <a:cs typeface="Calibri"/>
              </a:rPr>
              <a:t>c</a:t>
            </a:r>
            <a:r>
              <a:rPr sz="1100" spc="-5" dirty="0">
                <a:latin typeface="Calibri"/>
                <a:cs typeface="Calibri"/>
              </a:rPr>
              <a:t>ular</a:t>
            </a:r>
            <a:r>
              <a:rPr sz="1100" spc="40" dirty="0">
                <a:latin typeface="Noto Sans Light"/>
                <a:cs typeface="Noto Sans Light"/>
              </a:rPr>
              <a:t>, </a:t>
            </a:r>
            <a:r>
              <a:rPr sz="1100" spc="-95" dirty="0">
                <a:latin typeface="Noto Sans Light"/>
                <a:cs typeface="Noto Sans Light"/>
              </a:rPr>
              <a:t> </a:t>
            </a:r>
            <a:r>
              <a:rPr sz="1100" spc="-5" dirty="0">
                <a:latin typeface="Noto Sans Light"/>
                <a:cs typeface="Noto Sans Light"/>
              </a:rPr>
              <a:t>2022</a:t>
            </a:r>
            <a:r>
              <a:rPr sz="1100" dirty="0">
                <a:latin typeface="Noto Sans Light"/>
                <a:cs typeface="Noto Sans Light"/>
              </a:rPr>
              <a:t>. </a:t>
            </a:r>
            <a:r>
              <a:rPr sz="1100" spc="-95" dirty="0">
                <a:latin typeface="Noto Sans Light"/>
                <a:cs typeface="Noto Sans Light"/>
              </a:rPr>
              <a:t> </a:t>
            </a:r>
            <a:r>
              <a:rPr sz="1100" spc="-15" dirty="0">
                <a:latin typeface="Calibri"/>
                <a:cs typeface="Calibri"/>
              </a:rPr>
              <a:t>Imp</a:t>
            </a:r>
            <a:r>
              <a:rPr sz="1100" dirty="0">
                <a:latin typeface="Calibri"/>
                <a:cs typeface="Calibri"/>
              </a:rPr>
              <a:t>r</a:t>
            </a:r>
            <a:r>
              <a:rPr sz="1100" spc="-10" dirty="0">
                <a:latin typeface="Calibri"/>
                <a:cs typeface="Calibri"/>
              </a:rPr>
              <a:t>es</a:t>
            </a:r>
            <a:r>
              <a:rPr sz="1100" spc="-5" dirty="0">
                <a:latin typeface="Calibri"/>
                <a:cs typeface="Calibri"/>
              </a:rPr>
              <a:t>o</a:t>
            </a:r>
            <a:r>
              <a:rPr sz="1100" dirty="0">
                <a:latin typeface="Noto Sans Light"/>
                <a:cs typeface="Noto Sans Light"/>
              </a:rPr>
              <a:t>.</a:t>
            </a:r>
            <a:endParaRPr sz="1100">
              <a:latin typeface="Noto Sans Light"/>
              <a:cs typeface="Noto Sans Ligh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2"/>
            <a:ext cx="6858000" cy="38444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158336" y="5741109"/>
            <a:ext cx="430913" cy="29501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918260" y="5734901"/>
            <a:ext cx="373999" cy="31360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87855" y="5795650"/>
            <a:ext cx="433235" cy="30314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52850" y="5752793"/>
            <a:ext cx="441365" cy="33218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48966" y="5755299"/>
            <a:ext cx="423943" cy="3147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495718" y="5734898"/>
            <a:ext cx="394905" cy="32057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20515" y="5755300"/>
            <a:ext cx="576098" cy="27294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191301" y="5755299"/>
            <a:ext cx="429751" cy="31824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516230" y="5741108"/>
            <a:ext cx="419297" cy="26714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510863" y="5782923"/>
            <a:ext cx="457626" cy="29269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45128" y="6279582"/>
            <a:ext cx="6608445" cy="2787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1750" spc="-20" dirty="0">
                <a:latin typeface="Times New Roman"/>
                <a:cs typeface="Times New Roman"/>
              </a:rPr>
              <a:t>R</a:t>
            </a:r>
            <a:r>
              <a:rPr sz="1750" spc="-10" dirty="0">
                <a:latin typeface="Times New Roman"/>
                <a:cs typeface="Times New Roman"/>
              </a:rPr>
              <a:t>edacc</a:t>
            </a:r>
            <a:r>
              <a:rPr sz="1750" spc="-5" dirty="0">
                <a:latin typeface="Times New Roman"/>
                <a:cs typeface="Times New Roman"/>
              </a:rPr>
              <a:t>i</a:t>
            </a:r>
            <a:r>
              <a:rPr sz="1750" spc="-10" dirty="0">
                <a:latin typeface="Times New Roman"/>
                <a:cs typeface="Times New Roman"/>
              </a:rPr>
              <a:t>ó</a:t>
            </a:r>
            <a:r>
              <a:rPr sz="1750" dirty="0">
                <a:latin typeface="Times New Roman"/>
                <a:cs typeface="Times New Roman"/>
              </a:rPr>
              <a:t>n</a:t>
            </a:r>
            <a:r>
              <a:rPr sz="1750" spc="-10" dirty="0">
                <a:latin typeface="Times New Roman"/>
                <a:cs typeface="Times New Roman"/>
              </a:rPr>
              <a:t> d</a:t>
            </a:r>
            <a:r>
              <a:rPr sz="1750" dirty="0">
                <a:latin typeface="Times New Roman"/>
                <a:cs typeface="Times New Roman"/>
              </a:rPr>
              <a:t>e</a:t>
            </a:r>
            <a:r>
              <a:rPr sz="1750" spc="-10" dirty="0">
                <a:latin typeface="Times New Roman"/>
                <a:cs typeface="Times New Roman"/>
              </a:rPr>
              <a:t> </a:t>
            </a:r>
            <a:r>
              <a:rPr sz="1750" spc="-20" dirty="0">
                <a:latin typeface="Times New Roman"/>
                <a:cs typeface="Times New Roman"/>
              </a:rPr>
              <a:t>C</a:t>
            </a:r>
            <a:r>
              <a:rPr sz="1750" spc="-10" dirty="0">
                <a:latin typeface="Times New Roman"/>
                <a:cs typeface="Times New Roman"/>
              </a:rPr>
              <a:t>on</a:t>
            </a:r>
            <a:r>
              <a:rPr sz="1750" spc="-5" dirty="0">
                <a:latin typeface="Times New Roman"/>
                <a:cs typeface="Times New Roman"/>
              </a:rPr>
              <a:t>t</a:t>
            </a:r>
            <a:r>
              <a:rPr sz="1750" spc="-10" dirty="0">
                <a:latin typeface="Times New Roman"/>
                <a:cs typeface="Times New Roman"/>
              </a:rPr>
              <a:t>en</a:t>
            </a:r>
            <a:r>
              <a:rPr sz="1750" spc="-5" dirty="0">
                <a:latin typeface="Times New Roman"/>
                <a:cs typeface="Times New Roman"/>
              </a:rPr>
              <a:t>i</a:t>
            </a:r>
            <a:r>
              <a:rPr sz="1750" spc="-10" dirty="0">
                <a:latin typeface="Times New Roman"/>
                <a:cs typeface="Times New Roman"/>
              </a:rPr>
              <a:t>do</a:t>
            </a:r>
            <a:r>
              <a:rPr sz="1750" dirty="0">
                <a:latin typeface="Times New Roman"/>
                <a:cs typeface="Times New Roman"/>
              </a:rPr>
              <a:t>s</a:t>
            </a:r>
            <a:r>
              <a:rPr sz="1750" spc="-15" dirty="0">
                <a:latin typeface="Times New Roman"/>
                <a:cs typeface="Times New Roman"/>
              </a:rPr>
              <a:t> </a:t>
            </a:r>
            <a:r>
              <a:rPr sz="1750" dirty="0">
                <a:latin typeface="Times New Roman"/>
                <a:cs typeface="Times New Roman"/>
              </a:rPr>
              <a:t>y</a:t>
            </a:r>
            <a:r>
              <a:rPr sz="1750" spc="-10" dirty="0">
                <a:latin typeface="Times New Roman"/>
                <a:cs typeface="Times New Roman"/>
              </a:rPr>
              <a:t> P</a:t>
            </a:r>
            <a:r>
              <a:rPr sz="1750" spc="-5" dirty="0">
                <a:latin typeface="Times New Roman"/>
                <a:cs typeface="Times New Roman"/>
              </a:rPr>
              <a:t>r</a:t>
            </a:r>
            <a:r>
              <a:rPr sz="1750" spc="-10" dirty="0">
                <a:latin typeface="Times New Roman"/>
                <a:cs typeface="Times New Roman"/>
              </a:rPr>
              <a:t>oce</a:t>
            </a:r>
            <a:r>
              <a:rPr sz="1750" spc="-15" dirty="0">
                <a:latin typeface="Times New Roman"/>
                <a:cs typeface="Times New Roman"/>
              </a:rPr>
              <a:t>s</a:t>
            </a:r>
            <a:r>
              <a:rPr sz="1750" spc="-10" dirty="0">
                <a:latin typeface="Times New Roman"/>
                <a:cs typeface="Times New Roman"/>
              </a:rPr>
              <a:t>o</a:t>
            </a:r>
            <a:r>
              <a:rPr sz="1750" dirty="0">
                <a:latin typeface="Times New Roman"/>
                <a:cs typeface="Times New Roman"/>
              </a:rPr>
              <a:t>s</a:t>
            </a:r>
            <a:r>
              <a:rPr sz="1750" spc="-15" dirty="0">
                <a:latin typeface="Times New Roman"/>
                <a:cs typeface="Times New Roman"/>
              </a:rPr>
              <a:t> </a:t>
            </a:r>
            <a:r>
              <a:rPr sz="1750" spc="-10" dirty="0">
                <a:latin typeface="Times New Roman"/>
                <a:cs typeface="Times New Roman"/>
              </a:rPr>
              <a:t>d</a:t>
            </a:r>
            <a:r>
              <a:rPr sz="1750" dirty="0">
                <a:latin typeface="Times New Roman"/>
                <a:cs typeface="Times New Roman"/>
              </a:rPr>
              <a:t>e</a:t>
            </a:r>
            <a:r>
              <a:rPr sz="1750" spc="-10" dirty="0">
                <a:latin typeface="Times New Roman"/>
                <a:cs typeface="Times New Roman"/>
              </a:rPr>
              <a:t> </a:t>
            </a:r>
            <a:r>
              <a:rPr sz="1750" spc="-15" dirty="0">
                <a:latin typeface="Times New Roman"/>
                <a:cs typeface="Times New Roman"/>
              </a:rPr>
              <a:t>D</a:t>
            </a:r>
            <a:r>
              <a:rPr sz="1750" spc="-10" dirty="0">
                <a:latin typeface="Times New Roman"/>
                <a:cs typeface="Times New Roman"/>
              </a:rPr>
              <a:t>e</a:t>
            </a:r>
            <a:r>
              <a:rPr sz="1750" spc="-15" dirty="0">
                <a:latin typeface="Times New Roman"/>
                <a:cs typeface="Times New Roman"/>
              </a:rPr>
              <a:t>s</a:t>
            </a:r>
            <a:r>
              <a:rPr sz="1750" spc="-10" dirty="0">
                <a:latin typeface="Times New Roman"/>
                <a:cs typeface="Times New Roman"/>
              </a:rPr>
              <a:t>a</a:t>
            </a:r>
            <a:r>
              <a:rPr sz="1750" spc="-5" dirty="0">
                <a:latin typeface="Times New Roman"/>
                <a:cs typeface="Times New Roman"/>
              </a:rPr>
              <a:t>rr</a:t>
            </a:r>
            <a:r>
              <a:rPr sz="1750" spc="-10" dirty="0">
                <a:latin typeface="Times New Roman"/>
                <a:cs typeface="Times New Roman"/>
              </a:rPr>
              <a:t>o</a:t>
            </a:r>
            <a:r>
              <a:rPr sz="1750" spc="-5" dirty="0">
                <a:latin typeface="Times New Roman"/>
                <a:cs typeface="Times New Roman"/>
              </a:rPr>
              <a:t>ll</a:t>
            </a:r>
            <a:r>
              <a:rPr sz="1750" dirty="0">
                <a:latin typeface="Times New Roman"/>
                <a:cs typeface="Times New Roman"/>
              </a:rPr>
              <a:t>o</a:t>
            </a:r>
            <a:r>
              <a:rPr sz="1750" spc="-10" dirty="0">
                <a:latin typeface="Times New Roman"/>
                <a:cs typeface="Times New Roman"/>
              </a:rPr>
              <a:t> d</a:t>
            </a:r>
            <a:r>
              <a:rPr sz="1750" dirty="0">
                <a:latin typeface="Times New Roman"/>
                <a:cs typeface="Times New Roman"/>
              </a:rPr>
              <a:t>e</a:t>
            </a:r>
            <a:r>
              <a:rPr sz="1750" spc="-110" dirty="0">
                <a:latin typeface="Times New Roman"/>
                <a:cs typeface="Times New Roman"/>
              </a:rPr>
              <a:t> </a:t>
            </a:r>
            <a:r>
              <a:rPr sz="1750" spc="-15" dirty="0">
                <a:latin typeface="Times New Roman"/>
                <a:cs typeface="Times New Roman"/>
              </a:rPr>
              <a:t>A</a:t>
            </a:r>
            <a:r>
              <a:rPr sz="1750" spc="-10" dirty="0">
                <a:latin typeface="Times New Roman"/>
                <a:cs typeface="Times New Roman"/>
              </a:rPr>
              <a:t>p</a:t>
            </a:r>
            <a:r>
              <a:rPr sz="1750" spc="-5" dirty="0">
                <a:latin typeface="Times New Roman"/>
                <a:cs typeface="Times New Roman"/>
              </a:rPr>
              <a:t>r</a:t>
            </a:r>
            <a:r>
              <a:rPr sz="1750" spc="-10" dirty="0">
                <a:latin typeface="Times New Roman"/>
                <a:cs typeface="Times New Roman"/>
              </a:rPr>
              <a:t>end</a:t>
            </a:r>
            <a:r>
              <a:rPr sz="1750" spc="-5" dirty="0">
                <a:latin typeface="Times New Roman"/>
                <a:cs typeface="Times New Roman"/>
              </a:rPr>
              <a:t>i</a:t>
            </a:r>
            <a:r>
              <a:rPr sz="1750" spc="-10" dirty="0">
                <a:latin typeface="Times New Roman"/>
                <a:cs typeface="Times New Roman"/>
              </a:rPr>
              <a:t>za</a:t>
            </a:r>
            <a:r>
              <a:rPr sz="1750" spc="-5" dirty="0">
                <a:latin typeface="Times New Roman"/>
                <a:cs typeface="Times New Roman"/>
              </a:rPr>
              <a:t>j</a:t>
            </a:r>
            <a:r>
              <a:rPr sz="1750" dirty="0">
                <a:latin typeface="Times New Roman"/>
                <a:cs typeface="Times New Roman"/>
              </a:rPr>
              <a:t>e</a:t>
            </a:r>
            <a:r>
              <a:rPr sz="1750" spc="-10" dirty="0">
                <a:latin typeface="Times New Roman"/>
                <a:cs typeface="Times New Roman"/>
              </a:rPr>
              <a:t> </a:t>
            </a:r>
            <a:r>
              <a:rPr sz="1750" spc="-5" dirty="0">
                <a:latin typeface="Times New Roman"/>
                <a:cs typeface="Times New Roman"/>
              </a:rPr>
              <a:t>(</a:t>
            </a:r>
            <a:r>
              <a:rPr sz="1750" spc="-10" dirty="0">
                <a:latin typeface="Times New Roman"/>
                <a:cs typeface="Times New Roman"/>
              </a:rPr>
              <a:t>P</a:t>
            </a:r>
            <a:r>
              <a:rPr sz="1750" spc="-15" dirty="0">
                <a:latin typeface="Times New Roman"/>
                <a:cs typeface="Times New Roman"/>
              </a:rPr>
              <a:t>DA</a:t>
            </a:r>
            <a:r>
              <a:rPr sz="1750" dirty="0">
                <a:latin typeface="Times New Roman"/>
                <a:cs typeface="Times New Roman"/>
              </a:rPr>
              <a:t>)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030" y="6610984"/>
            <a:ext cx="6850970" cy="0"/>
          </a:xfrm>
          <a:custGeom>
            <a:avLst/>
            <a:gdLst/>
            <a:ahLst/>
            <a:cxnLst/>
            <a:rect l="l" t="t" r="r" b="b"/>
            <a:pathLst>
              <a:path w="6850970">
                <a:moveTo>
                  <a:pt x="0" y="0"/>
                </a:moveTo>
                <a:lnTo>
                  <a:pt x="6850970" y="0"/>
                </a:lnTo>
              </a:path>
            </a:pathLst>
          </a:custGeom>
          <a:ln w="50800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1612" y="6291581"/>
            <a:ext cx="0" cy="294639"/>
          </a:xfrm>
          <a:custGeom>
            <a:avLst/>
            <a:gdLst/>
            <a:ahLst/>
            <a:cxnLst/>
            <a:rect l="l" t="t" r="r" b="b"/>
            <a:pathLst>
              <a:path h="294640">
                <a:moveTo>
                  <a:pt x="0" y="0"/>
                </a:moveTo>
                <a:lnTo>
                  <a:pt x="0" y="294639"/>
                </a:lnTo>
              </a:path>
            </a:pathLst>
          </a:custGeom>
          <a:ln w="50434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030" y="6266815"/>
            <a:ext cx="6850970" cy="0"/>
          </a:xfrm>
          <a:custGeom>
            <a:avLst/>
            <a:gdLst/>
            <a:ahLst/>
            <a:cxnLst/>
            <a:rect l="l" t="t" r="r" b="b"/>
            <a:pathLst>
              <a:path w="6850970">
                <a:moveTo>
                  <a:pt x="0" y="0"/>
                </a:moveTo>
                <a:lnTo>
                  <a:pt x="6850970" y="0"/>
                </a:lnTo>
              </a:path>
            </a:pathLst>
          </a:custGeom>
          <a:ln w="50799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833421" y="6291423"/>
            <a:ext cx="0" cy="294966"/>
          </a:xfrm>
          <a:custGeom>
            <a:avLst/>
            <a:gdLst/>
            <a:ahLst/>
            <a:cxnLst/>
            <a:rect l="l" t="t" r="r" b="b"/>
            <a:pathLst>
              <a:path h="294966">
                <a:moveTo>
                  <a:pt x="0" y="0"/>
                </a:moveTo>
                <a:lnTo>
                  <a:pt x="0" y="294966"/>
                </a:lnTo>
              </a:path>
            </a:pathLst>
          </a:custGeom>
          <a:ln w="50426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030" y="6242258"/>
            <a:ext cx="6850970" cy="393290"/>
          </a:xfrm>
          <a:custGeom>
            <a:avLst/>
            <a:gdLst/>
            <a:ahLst/>
            <a:cxnLst/>
            <a:rect l="l" t="t" r="r" b="b"/>
            <a:pathLst>
              <a:path w="6850970" h="393290">
                <a:moveTo>
                  <a:pt x="0" y="0"/>
                </a:moveTo>
                <a:lnTo>
                  <a:pt x="6850970" y="0"/>
                </a:lnTo>
              </a:path>
              <a:path w="6850970" h="393290">
                <a:moveTo>
                  <a:pt x="6850970" y="393290"/>
                </a:moveTo>
                <a:lnTo>
                  <a:pt x="0" y="393290"/>
                </a:lnTo>
                <a:lnTo>
                  <a:pt x="0" y="0"/>
                </a:lnTo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6194" y="6291425"/>
            <a:ext cx="6752648" cy="294967"/>
          </a:xfrm>
          <a:custGeom>
            <a:avLst/>
            <a:gdLst/>
            <a:ahLst/>
            <a:cxnLst/>
            <a:rect l="l" t="t" r="r" b="b"/>
            <a:pathLst>
              <a:path w="6752648" h="294967">
                <a:moveTo>
                  <a:pt x="0" y="0"/>
                </a:moveTo>
                <a:lnTo>
                  <a:pt x="0" y="294967"/>
                </a:lnTo>
                <a:lnTo>
                  <a:pt x="6752648" y="294967"/>
                </a:lnTo>
                <a:lnTo>
                  <a:pt x="6752648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51366" y="8737600"/>
            <a:ext cx="6083300" cy="323850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470263" y="8750872"/>
            <a:ext cx="455930" cy="2438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103499"/>
            <a:r>
              <a:rPr sz="75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a</a:t>
            </a:r>
            <a:r>
              <a:rPr sz="750" dirty="0">
                <a:latin typeface="Calibri"/>
                <a:cs typeface="Calibri"/>
              </a:rPr>
              <a:t>b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spc="5" dirty="0">
                <a:latin typeface="Calibri"/>
                <a:cs typeface="Calibri"/>
              </a:rPr>
              <a:t>r</a:t>
            </a:r>
            <a:r>
              <a:rPr sz="750" dirty="0">
                <a:latin typeface="Calibri"/>
                <a:cs typeface="Calibri"/>
              </a:rPr>
              <a:t>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on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p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ual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247197" y="8750874"/>
            <a:ext cx="248285" cy="12953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75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a</a:t>
            </a:r>
            <a:r>
              <a:rPr sz="750" dirty="0">
                <a:latin typeface="Calibri"/>
                <a:cs typeface="Calibri"/>
              </a:rPr>
              <a:t>b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spc="5" dirty="0">
                <a:latin typeface="Calibri"/>
                <a:cs typeface="Calibri"/>
              </a:rPr>
              <a:t>r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73395" y="8691550"/>
            <a:ext cx="1313180" cy="47688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50797" marR="12699" indent="-38098">
              <a:lnSpc>
                <a:spcPct val="201900"/>
              </a:lnSpc>
            </a:pPr>
            <a:r>
              <a:rPr sz="1125" baseline="-33333" dirty="0">
                <a:latin typeface="Calibri"/>
                <a:cs typeface="Calibri"/>
              </a:rPr>
              <a:t>pro</a:t>
            </a:r>
            <a:r>
              <a:rPr sz="1125" spc="-15" baseline="-33333" dirty="0">
                <a:latin typeface="Calibri"/>
                <a:cs typeface="Calibri"/>
              </a:rPr>
              <a:t>c</a:t>
            </a:r>
            <a:r>
              <a:rPr sz="1125" spc="-7" baseline="-33333" dirty="0">
                <a:latin typeface="Calibri"/>
                <a:cs typeface="Calibri"/>
              </a:rPr>
              <a:t>e</a:t>
            </a:r>
            <a:r>
              <a:rPr sz="1125" baseline="-33333" dirty="0">
                <a:latin typeface="Calibri"/>
                <a:cs typeface="Calibri"/>
              </a:rPr>
              <a:t>di</a:t>
            </a:r>
            <a:r>
              <a:rPr sz="1125" spc="-7" baseline="-33333" dirty="0">
                <a:latin typeface="Calibri"/>
                <a:cs typeface="Calibri"/>
              </a:rPr>
              <a:t>me</a:t>
            </a:r>
            <a:r>
              <a:rPr sz="1125" baseline="-33333" dirty="0">
                <a:latin typeface="Calibri"/>
                <a:cs typeface="Calibri"/>
              </a:rPr>
              <a:t>n</a:t>
            </a:r>
            <a:r>
              <a:rPr sz="1125" spc="-7" baseline="-33333" dirty="0">
                <a:latin typeface="Calibri"/>
                <a:cs typeface="Calibri"/>
              </a:rPr>
              <a:t>t</a:t>
            </a:r>
            <a:r>
              <a:rPr sz="1125" baseline="-33333" dirty="0">
                <a:latin typeface="Calibri"/>
                <a:cs typeface="Calibri"/>
              </a:rPr>
              <a:t>al  </a:t>
            </a:r>
            <a:r>
              <a:rPr sz="1125" spc="-75" baseline="-33333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a</a:t>
            </a:r>
            <a:r>
              <a:rPr sz="750" dirty="0">
                <a:latin typeface="Calibri"/>
                <a:cs typeface="Calibri"/>
              </a:rPr>
              <a:t>b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spc="5" dirty="0">
                <a:latin typeface="Calibri"/>
                <a:cs typeface="Calibri"/>
              </a:rPr>
              <a:t>r </a:t>
            </a:r>
            <a:r>
              <a:rPr sz="750" dirty="0">
                <a:latin typeface="Calibri"/>
                <a:cs typeface="Calibri"/>
              </a:rPr>
              <a:t>a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-5" dirty="0">
                <a:latin typeface="Calibri"/>
                <a:cs typeface="Calibri"/>
              </a:rPr>
              <a:t>tit</a:t>
            </a:r>
            <a:r>
              <a:rPr sz="750" dirty="0">
                <a:latin typeface="Calibri"/>
                <a:cs typeface="Calibri"/>
              </a:rPr>
              <a:t>ud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nal </a:t>
            </a:r>
            <a:r>
              <a:rPr sz="750" spc="-5" dirty="0">
                <a:latin typeface="Calibri"/>
                <a:cs typeface="Calibri"/>
              </a:rPr>
              <a:t>A</a:t>
            </a:r>
            <a:r>
              <a:rPr sz="750" dirty="0">
                <a:latin typeface="Calibri"/>
                <a:cs typeface="Calibri"/>
              </a:rPr>
              <a:t>r</a:t>
            </a:r>
            <a:r>
              <a:rPr sz="750" spc="-10" dirty="0">
                <a:latin typeface="Calibri"/>
                <a:cs typeface="Calibri"/>
              </a:rPr>
              <a:t>g</a:t>
            </a:r>
            <a:r>
              <a:rPr sz="750" dirty="0">
                <a:latin typeface="Calibri"/>
                <a:cs typeface="Calibri"/>
              </a:rPr>
              <a:t>u</a:t>
            </a:r>
            <a:r>
              <a:rPr sz="750" spc="-5" dirty="0">
                <a:latin typeface="Calibri"/>
                <a:cs typeface="Calibri"/>
              </a:rPr>
              <a:t>me</a:t>
            </a:r>
            <a:r>
              <a:rPr sz="750" dirty="0">
                <a:latin typeface="Calibri"/>
                <a:cs typeface="Calibri"/>
              </a:rPr>
              <a:t>n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ar,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417772" y="8746319"/>
            <a:ext cx="599440" cy="32264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635" algn="ctr">
              <a:lnSpc>
                <a:spcPct val="100299"/>
              </a:lnSpc>
            </a:pPr>
            <a:r>
              <a:rPr sz="75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a</a:t>
            </a:r>
            <a:r>
              <a:rPr sz="750" dirty="0">
                <a:latin typeface="Calibri"/>
                <a:cs typeface="Calibri"/>
              </a:rPr>
              <a:t>b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spc="5" dirty="0">
                <a:latin typeface="Calibri"/>
                <a:cs typeface="Calibri"/>
              </a:rPr>
              <a:t>r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r</a:t>
            </a:r>
            <a:r>
              <a:rPr sz="750" spc="-5" dirty="0">
                <a:latin typeface="Calibri"/>
                <a:cs typeface="Calibri"/>
              </a:rPr>
              <a:t>íti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o- r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spc="-10" dirty="0">
                <a:latin typeface="Calibri"/>
                <a:cs typeface="Calibri"/>
              </a:rPr>
              <a:t>f</a:t>
            </a:r>
            <a:r>
              <a:rPr sz="750" spc="-5" dirty="0">
                <a:latin typeface="Calibri"/>
                <a:cs typeface="Calibri"/>
              </a:rPr>
              <a:t>lexiv</a:t>
            </a:r>
            <a:r>
              <a:rPr sz="750" spc="5" dirty="0">
                <a:latin typeface="Calibri"/>
                <a:cs typeface="Calibri"/>
              </a:rPr>
              <a:t>o</a:t>
            </a:r>
            <a:r>
              <a:rPr sz="750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A</a:t>
            </a:r>
            <a:r>
              <a:rPr sz="750" dirty="0">
                <a:latin typeface="Calibri"/>
                <a:cs typeface="Calibri"/>
              </a:rPr>
              <a:t>na</a:t>
            </a:r>
            <a:r>
              <a:rPr sz="750" spc="-5" dirty="0">
                <a:latin typeface="Calibri"/>
                <a:cs typeface="Calibri"/>
              </a:rPr>
              <a:t>li</a:t>
            </a:r>
            <a:r>
              <a:rPr sz="750" dirty="0">
                <a:latin typeface="Calibri"/>
                <a:cs typeface="Calibri"/>
              </a:rPr>
              <a:t>zar, ar</a:t>
            </a:r>
            <a:r>
              <a:rPr sz="750" spc="-10" dirty="0">
                <a:latin typeface="Calibri"/>
                <a:cs typeface="Calibri"/>
              </a:rPr>
              <a:t>g</a:t>
            </a:r>
            <a:r>
              <a:rPr sz="750" dirty="0">
                <a:latin typeface="Calibri"/>
                <a:cs typeface="Calibri"/>
              </a:rPr>
              <a:t>u</a:t>
            </a:r>
            <a:r>
              <a:rPr sz="750" spc="-5" dirty="0">
                <a:latin typeface="Calibri"/>
                <a:cs typeface="Calibri"/>
              </a:rPr>
              <a:t>me</a:t>
            </a:r>
            <a:r>
              <a:rPr sz="750" dirty="0">
                <a:latin typeface="Calibri"/>
                <a:cs typeface="Calibri"/>
              </a:rPr>
              <a:t>n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ar,</a:t>
            </a:r>
            <a:r>
              <a:rPr sz="750" spc="-5" dirty="0">
                <a:latin typeface="Calibri"/>
                <a:cs typeface="Calibri"/>
              </a:rPr>
              <a:t>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</a:t>
            </a:r>
            <a:r>
              <a:rPr sz="750" spc="-5" dirty="0">
                <a:latin typeface="Calibri"/>
                <a:cs typeface="Calibri"/>
              </a:rPr>
              <a:t>l</a:t>
            </a:r>
            <a:r>
              <a:rPr sz="750" dirty="0">
                <a:latin typeface="Calibri"/>
                <a:cs typeface="Calibri"/>
              </a:rPr>
              <a:t>aborar,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on</a:t>
            </a:r>
            <a:r>
              <a:rPr sz="750" spc="-10" dirty="0">
                <a:latin typeface="Calibri"/>
                <a:cs typeface="Calibri"/>
              </a:rPr>
              <a:t>f</a:t>
            </a:r>
            <a:r>
              <a:rPr sz="750" dirty="0">
                <a:latin typeface="Calibri"/>
                <a:cs typeface="Calibri"/>
              </a:rPr>
              <a:t>ron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ar,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on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n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dirty="0">
                <a:latin typeface="Calibri"/>
                <a:cs typeface="Calibri"/>
              </a:rPr>
              <a:t>uar,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u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ti</a:t>
            </a:r>
            <a:r>
              <a:rPr sz="750" dirty="0">
                <a:latin typeface="Calibri"/>
                <a:cs typeface="Calibri"/>
              </a:rPr>
              <a:t>onar, d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dirty="0">
                <a:latin typeface="Calibri"/>
                <a:cs typeface="Calibri"/>
              </a:rPr>
              <a:t>a</a:t>
            </a:r>
            <a:r>
              <a:rPr sz="750" spc="-10" dirty="0">
                <a:latin typeface="Calibri"/>
                <a:cs typeface="Calibri"/>
              </a:rPr>
              <a:t>f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ar, d</a:t>
            </a:r>
            <a:r>
              <a:rPr sz="750" spc="-5" dirty="0">
                <a:latin typeface="Calibri"/>
                <a:cs typeface="Calibri"/>
              </a:rPr>
              <a:t>evel</a:t>
            </a:r>
            <a:r>
              <a:rPr sz="750" dirty="0">
                <a:latin typeface="Calibri"/>
                <a:cs typeface="Calibri"/>
              </a:rPr>
              <a:t>ar, dia</a:t>
            </a:r>
            <a:r>
              <a:rPr sz="750" spc="-5" dirty="0">
                <a:latin typeface="Calibri"/>
                <a:cs typeface="Calibri"/>
              </a:rPr>
              <a:t>l</a:t>
            </a:r>
            <a:r>
              <a:rPr sz="750" dirty="0">
                <a:latin typeface="Calibri"/>
                <a:cs typeface="Calibri"/>
              </a:rPr>
              <a:t>o</a:t>
            </a:r>
            <a:r>
              <a:rPr sz="750" spc="-10" dirty="0">
                <a:latin typeface="Calibri"/>
                <a:cs typeface="Calibri"/>
              </a:rPr>
              <a:t>g</a:t>
            </a:r>
            <a:r>
              <a:rPr sz="750" dirty="0">
                <a:latin typeface="Calibri"/>
                <a:cs typeface="Calibri"/>
              </a:rPr>
              <a:t>ar, dia</a:t>
            </a:r>
            <a:r>
              <a:rPr sz="750" spc="-5" dirty="0">
                <a:latin typeface="Calibri"/>
                <a:cs typeface="Calibri"/>
              </a:rPr>
              <a:t>l</a:t>
            </a:r>
            <a:r>
              <a:rPr sz="750" dirty="0">
                <a:latin typeface="Calibri"/>
                <a:cs typeface="Calibri"/>
              </a:rPr>
              <a:t>o</a:t>
            </a:r>
            <a:r>
              <a:rPr sz="750" spc="-10" dirty="0">
                <a:latin typeface="Calibri"/>
                <a:cs typeface="Calibri"/>
              </a:rPr>
              <a:t>g</a:t>
            </a:r>
            <a:r>
              <a:rPr sz="750" dirty="0">
                <a:latin typeface="Calibri"/>
                <a:cs typeface="Calibri"/>
              </a:rPr>
              <a:t>ar, </a:t>
            </a:r>
            <a:r>
              <a:rPr sz="750" spc="-5" dirty="0">
                <a:latin typeface="Calibri"/>
                <a:cs typeface="Calibri"/>
              </a:rPr>
              <a:t>em</a:t>
            </a:r>
            <a:r>
              <a:rPr sz="750" dirty="0">
                <a:latin typeface="Calibri"/>
                <a:cs typeface="Calibri"/>
              </a:rPr>
              <a:t>pod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rar, </a:t>
            </a:r>
            <a:r>
              <a:rPr sz="750" spc="-5" dirty="0">
                <a:latin typeface="Calibri"/>
                <a:cs typeface="Calibri"/>
              </a:rPr>
              <a:t>evi</a:t>
            </a:r>
            <a:r>
              <a:rPr sz="750" dirty="0">
                <a:latin typeface="Calibri"/>
                <a:cs typeface="Calibri"/>
              </a:rPr>
              <a:t>d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n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ar, hi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or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ar, id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n</a:t>
            </a:r>
            <a:r>
              <a:rPr sz="750" spc="-5" dirty="0">
                <a:latin typeface="Calibri"/>
                <a:cs typeface="Calibri"/>
              </a:rPr>
              <a:t>ti</a:t>
            </a:r>
            <a:r>
              <a:rPr sz="750" spc="-10" dirty="0">
                <a:latin typeface="Calibri"/>
                <a:cs typeface="Calibri"/>
              </a:rPr>
              <a:t>f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-5" dirty="0">
                <a:latin typeface="Calibri"/>
                <a:cs typeface="Calibri"/>
              </a:rPr>
              <a:t>a</a:t>
            </a:r>
            <a:r>
              <a:rPr sz="750" spc="5" dirty="0">
                <a:latin typeface="Calibri"/>
                <a:cs typeface="Calibri"/>
              </a:rPr>
              <a:t>r</a:t>
            </a:r>
            <a:r>
              <a:rPr sz="750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te</a:t>
            </a:r>
            <a:r>
              <a:rPr sz="750" dirty="0">
                <a:latin typeface="Calibri"/>
                <a:cs typeface="Calibri"/>
              </a:rPr>
              <a:t>n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on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dirty="0">
                <a:latin typeface="Calibri"/>
                <a:cs typeface="Calibri"/>
              </a:rPr>
              <a:t>, ind</a:t>
            </a:r>
            <a:r>
              <a:rPr sz="750" spc="-5" dirty="0">
                <a:latin typeface="Calibri"/>
                <a:cs typeface="Calibri"/>
              </a:rPr>
              <a:t>a</a:t>
            </a:r>
            <a:r>
              <a:rPr sz="750" spc="-10" dirty="0">
                <a:latin typeface="Calibri"/>
                <a:cs typeface="Calibri"/>
              </a:rPr>
              <a:t>g</a:t>
            </a:r>
            <a:r>
              <a:rPr sz="750" spc="-5" dirty="0">
                <a:latin typeface="Calibri"/>
                <a:cs typeface="Calibri"/>
              </a:rPr>
              <a:t>a</a:t>
            </a:r>
            <a:r>
              <a:rPr sz="750" dirty="0">
                <a:latin typeface="Calibri"/>
                <a:cs typeface="Calibri"/>
              </a:rPr>
              <a:t>r, in</a:t>
            </a:r>
            <a:r>
              <a:rPr sz="750" spc="-5" dirty="0">
                <a:latin typeface="Calibri"/>
                <a:cs typeface="Calibri"/>
              </a:rPr>
              <a:t>te</a:t>
            </a:r>
            <a:r>
              <a:rPr sz="750" dirty="0">
                <a:latin typeface="Calibri"/>
                <a:cs typeface="Calibri"/>
              </a:rPr>
              <a:t>rpr</a:t>
            </a:r>
            <a:r>
              <a:rPr sz="750" spc="-5" dirty="0">
                <a:latin typeface="Calibri"/>
                <a:cs typeface="Calibri"/>
              </a:rPr>
              <a:t>eta</a:t>
            </a:r>
            <a:r>
              <a:rPr sz="750" dirty="0">
                <a:latin typeface="Calibri"/>
                <a:cs typeface="Calibri"/>
              </a:rPr>
              <a:t>r, in</a:t>
            </a:r>
            <a:r>
              <a:rPr sz="750" spc="-5" dirty="0">
                <a:latin typeface="Calibri"/>
                <a:cs typeface="Calibri"/>
              </a:rPr>
              <a:t>te</a:t>
            </a:r>
            <a:r>
              <a:rPr sz="750" dirty="0">
                <a:latin typeface="Calibri"/>
                <a:cs typeface="Calibri"/>
              </a:rPr>
              <a:t>r</a:t>
            </a:r>
            <a:r>
              <a:rPr sz="750" spc="-5" dirty="0">
                <a:latin typeface="Calibri"/>
                <a:cs typeface="Calibri"/>
              </a:rPr>
              <a:t>ve</a:t>
            </a:r>
            <a:r>
              <a:rPr sz="750" dirty="0">
                <a:latin typeface="Calibri"/>
                <a:cs typeface="Calibri"/>
              </a:rPr>
              <a:t>ni</a:t>
            </a:r>
            <a:r>
              <a:rPr sz="750" spc="-5" dirty="0">
                <a:latin typeface="Calibri"/>
                <a:cs typeface="Calibri"/>
              </a:rPr>
              <a:t>r</a:t>
            </a:r>
            <a:r>
              <a:rPr sz="750" dirty="0">
                <a:latin typeface="Calibri"/>
                <a:cs typeface="Calibri"/>
              </a:rPr>
              <a:t>, or</a:t>
            </a:r>
            <a:r>
              <a:rPr sz="750" spc="-10" dirty="0">
                <a:latin typeface="Calibri"/>
                <a:cs typeface="Calibri"/>
              </a:rPr>
              <a:t>g</a:t>
            </a:r>
            <a:r>
              <a:rPr sz="750" dirty="0">
                <a:latin typeface="Calibri"/>
                <a:cs typeface="Calibri"/>
              </a:rPr>
              <a:t>an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zar, p</a:t>
            </a:r>
            <a:r>
              <a:rPr sz="750" spc="-5" dirty="0">
                <a:latin typeface="Calibri"/>
                <a:cs typeface="Calibri"/>
              </a:rPr>
              <a:t>a</a:t>
            </a:r>
            <a:r>
              <a:rPr sz="750" dirty="0">
                <a:latin typeface="Calibri"/>
                <a:cs typeface="Calibri"/>
              </a:rPr>
              <a:t>r</a:t>
            </a:r>
            <a:r>
              <a:rPr sz="750" spc="-5" dirty="0">
                <a:latin typeface="Calibri"/>
                <a:cs typeface="Calibri"/>
              </a:rPr>
              <a:t>ti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ip</a:t>
            </a:r>
            <a:r>
              <a:rPr sz="750" spc="-5" dirty="0">
                <a:latin typeface="Calibri"/>
                <a:cs typeface="Calibri"/>
              </a:rPr>
              <a:t>a</a:t>
            </a:r>
            <a:r>
              <a:rPr sz="750" dirty="0">
                <a:latin typeface="Calibri"/>
                <a:cs typeface="Calibri"/>
              </a:rPr>
              <a:t>r, probl</a:t>
            </a:r>
            <a:r>
              <a:rPr sz="750" spc="-5" dirty="0">
                <a:latin typeface="Calibri"/>
                <a:cs typeface="Calibri"/>
              </a:rPr>
              <a:t>em</a:t>
            </a:r>
            <a:r>
              <a:rPr sz="750" dirty="0">
                <a:latin typeface="Calibri"/>
                <a:cs typeface="Calibri"/>
              </a:rPr>
              <a:t>a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izar, propon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r, r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ono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-5" dirty="0">
                <a:latin typeface="Calibri"/>
                <a:cs typeface="Calibri"/>
              </a:rPr>
              <a:t>er, re</a:t>
            </a:r>
            <a:r>
              <a:rPr sz="750" spc="-10" dirty="0">
                <a:latin typeface="Calibri"/>
                <a:cs typeface="Calibri"/>
              </a:rPr>
              <a:t>f</a:t>
            </a:r>
            <a:r>
              <a:rPr sz="750" spc="-5" dirty="0">
                <a:latin typeface="Calibri"/>
                <a:cs typeface="Calibri"/>
              </a:rPr>
              <a:t>lexi</a:t>
            </a:r>
            <a:r>
              <a:rPr sz="750" dirty="0">
                <a:latin typeface="Calibri"/>
                <a:cs typeface="Calibri"/>
              </a:rPr>
              <a:t>onar,</a:t>
            </a:r>
            <a:r>
              <a:rPr sz="750" spc="-5" dirty="0">
                <a:latin typeface="Calibri"/>
                <a:cs typeface="Calibri"/>
              </a:rPr>
              <a:t> t</a:t>
            </a:r>
            <a:r>
              <a:rPr sz="750" dirty="0">
                <a:latin typeface="Calibri"/>
                <a:cs typeface="Calibri"/>
              </a:rPr>
              <a:t>ran</a:t>
            </a:r>
            <a:r>
              <a:rPr sz="750" spc="-10" dirty="0">
                <a:latin typeface="Calibri"/>
                <a:cs typeface="Calibri"/>
              </a:rPr>
              <a:t>sf</a:t>
            </a:r>
            <a:r>
              <a:rPr sz="750" dirty="0">
                <a:latin typeface="Calibri"/>
                <a:cs typeface="Calibri"/>
              </a:rPr>
              <a:t>or</a:t>
            </a:r>
            <a:r>
              <a:rPr sz="750" spc="-5" dirty="0">
                <a:latin typeface="Calibri"/>
                <a:cs typeface="Calibri"/>
              </a:rPr>
              <a:t>m</a:t>
            </a:r>
            <a:r>
              <a:rPr sz="750" dirty="0">
                <a:latin typeface="Calibri"/>
                <a:cs typeface="Calibri"/>
              </a:rPr>
              <a:t>ar, </a:t>
            </a:r>
            <a:r>
              <a:rPr sz="750" spc="-5" dirty="0">
                <a:latin typeface="Calibri"/>
                <a:cs typeface="Calibri"/>
              </a:rPr>
              <a:t>vi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b</a:t>
            </a:r>
            <a:r>
              <a:rPr sz="750" spc="-5" dirty="0">
                <a:latin typeface="Calibri"/>
                <a:cs typeface="Calibri"/>
              </a:rPr>
              <a:t>ili</a:t>
            </a:r>
            <a:r>
              <a:rPr sz="750" dirty="0">
                <a:latin typeface="Calibri"/>
                <a:cs typeface="Calibri"/>
              </a:rPr>
              <a:t>zar.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110600" y="8808024"/>
            <a:ext cx="559435" cy="12953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75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a</a:t>
            </a:r>
            <a:r>
              <a:rPr sz="750" dirty="0">
                <a:latin typeface="Calibri"/>
                <a:cs typeface="Calibri"/>
              </a:rPr>
              <a:t>b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spc="5" dirty="0">
                <a:latin typeface="Calibri"/>
                <a:cs typeface="Calibri"/>
              </a:rPr>
              <a:t>r 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it</a:t>
            </a:r>
            <a:r>
              <a:rPr sz="750" dirty="0">
                <a:latin typeface="Calibri"/>
                <a:cs typeface="Calibri"/>
              </a:rPr>
              <a:t>uad</a:t>
            </a:r>
            <a:r>
              <a:rPr sz="750" spc="5" dirty="0">
                <a:latin typeface="Calibri"/>
                <a:cs typeface="Calibri"/>
              </a:rPr>
              <a:t>o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793105" y="8750872"/>
            <a:ext cx="541020" cy="2438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146041"/>
            <a:r>
              <a:rPr sz="75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a</a:t>
            </a:r>
            <a:r>
              <a:rPr sz="750" dirty="0">
                <a:latin typeface="Calibri"/>
                <a:cs typeface="Calibri"/>
              </a:rPr>
              <a:t>b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spc="5" dirty="0">
                <a:latin typeface="Calibri"/>
                <a:cs typeface="Calibri"/>
              </a:rPr>
              <a:t>r</a:t>
            </a:r>
            <a:r>
              <a:rPr sz="750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em</a:t>
            </a:r>
            <a:r>
              <a:rPr sz="750" dirty="0">
                <a:latin typeface="Calibri"/>
                <a:cs typeface="Calibri"/>
              </a:rPr>
              <a:t>an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pado</a:t>
            </a:r>
            <a:r>
              <a:rPr sz="750" spc="5" dirty="0">
                <a:latin typeface="Calibri"/>
                <a:cs typeface="Calibri"/>
              </a:rPr>
              <a:t>r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426399" y="8808024"/>
            <a:ext cx="619760" cy="12953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75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a</a:t>
            </a:r>
            <a:r>
              <a:rPr sz="750" dirty="0">
                <a:latin typeface="Calibri"/>
                <a:cs typeface="Calibri"/>
              </a:rPr>
              <a:t>b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spc="5" dirty="0">
                <a:latin typeface="Calibri"/>
                <a:cs typeface="Calibri"/>
              </a:rPr>
              <a:t>r </a:t>
            </a:r>
            <a:r>
              <a:rPr sz="750" dirty="0">
                <a:latin typeface="Calibri"/>
                <a:cs typeface="Calibri"/>
              </a:rPr>
              <a:t>d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a</a:t>
            </a:r>
            <a:r>
              <a:rPr sz="750" spc="-5" dirty="0">
                <a:latin typeface="Calibri"/>
                <a:cs typeface="Calibri"/>
              </a:rPr>
              <a:t>l</a:t>
            </a:r>
            <a:r>
              <a:rPr sz="750" dirty="0">
                <a:latin typeface="Calibri"/>
                <a:cs typeface="Calibri"/>
              </a:rPr>
              <a:t>ó</a:t>
            </a:r>
            <a:r>
              <a:rPr sz="750" spc="-10" dirty="0">
                <a:latin typeface="Calibri"/>
                <a:cs typeface="Calibri"/>
              </a:rPr>
              <a:t>g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5" dirty="0">
                <a:latin typeface="Calibri"/>
                <a:cs typeface="Calibri"/>
              </a:rPr>
              <a:t>o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163677" y="8750872"/>
            <a:ext cx="492125" cy="2438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99689" marR="12699" indent="-87625"/>
            <a:r>
              <a:rPr sz="75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a</a:t>
            </a:r>
            <a:r>
              <a:rPr sz="750" dirty="0">
                <a:latin typeface="Calibri"/>
                <a:cs typeface="Calibri"/>
              </a:rPr>
              <a:t>b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spc="5" dirty="0">
                <a:latin typeface="Calibri"/>
                <a:cs typeface="Calibri"/>
              </a:rPr>
              <a:t>r </a:t>
            </a:r>
            <a:r>
              <a:rPr sz="750" spc="-5" dirty="0">
                <a:latin typeface="Calibri"/>
                <a:cs typeface="Calibri"/>
              </a:rPr>
              <a:t>éti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o- po</a:t>
            </a:r>
            <a:r>
              <a:rPr sz="750" spc="-5" dirty="0">
                <a:latin typeface="Calibri"/>
                <a:cs typeface="Calibri"/>
              </a:rPr>
              <a:t>líti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5" dirty="0">
                <a:latin typeface="Calibri"/>
                <a:cs typeface="Calibri"/>
              </a:rPr>
              <a:t>o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741407" y="8750872"/>
            <a:ext cx="681990" cy="2438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216522"/>
            <a:r>
              <a:rPr sz="75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a</a:t>
            </a:r>
            <a:r>
              <a:rPr sz="750" dirty="0">
                <a:latin typeface="Calibri"/>
                <a:cs typeface="Calibri"/>
              </a:rPr>
              <a:t>b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spc="5" dirty="0">
                <a:latin typeface="Calibri"/>
                <a:cs typeface="Calibri"/>
              </a:rPr>
              <a:t>r</a:t>
            </a:r>
            <a:r>
              <a:rPr sz="750" dirty="0">
                <a:latin typeface="Calibri"/>
                <a:cs typeface="Calibri"/>
              </a:rPr>
              <a:t> in</a:t>
            </a:r>
            <a:r>
              <a:rPr sz="750" spc="-5" dirty="0">
                <a:latin typeface="Calibri"/>
                <a:cs typeface="Calibri"/>
              </a:rPr>
              <a:t>te</a:t>
            </a:r>
            <a:r>
              <a:rPr sz="750" dirty="0">
                <a:latin typeface="Calibri"/>
                <a:cs typeface="Calibri"/>
              </a:rPr>
              <a:t>rdi</a:t>
            </a:r>
            <a:r>
              <a:rPr sz="750" spc="-10" dirty="0">
                <a:latin typeface="Calibri"/>
                <a:cs typeface="Calibri"/>
              </a:rPr>
              <a:t>sc</a:t>
            </a:r>
            <a:r>
              <a:rPr sz="750" dirty="0">
                <a:latin typeface="Calibri"/>
                <a:cs typeface="Calibri"/>
              </a:rPr>
              <a:t>iplin</a:t>
            </a:r>
            <a:r>
              <a:rPr sz="750" spc="-5" dirty="0">
                <a:latin typeface="Calibri"/>
                <a:cs typeface="Calibri"/>
              </a:rPr>
              <a:t>a</a:t>
            </a:r>
            <a:r>
              <a:rPr sz="750" dirty="0">
                <a:latin typeface="Calibri"/>
                <a:cs typeface="Calibri"/>
              </a:rPr>
              <a:t>rio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44069" y="9553140"/>
            <a:ext cx="508634" cy="12725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/>
            <a:r>
              <a:rPr sz="750" spc="-5" dirty="0">
                <a:latin typeface="Calibri"/>
                <a:cs typeface="Calibri"/>
              </a:rPr>
              <a:t>Cl</a:t>
            </a:r>
            <a:r>
              <a:rPr sz="750" dirty="0">
                <a:latin typeface="Calibri"/>
                <a:cs typeface="Calibri"/>
              </a:rPr>
              <a:t>a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spc="-10" dirty="0">
                <a:latin typeface="Calibri"/>
                <a:cs typeface="Calibri"/>
              </a:rPr>
              <a:t>f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ar,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</a:t>
            </a:r>
            <a:r>
              <a:rPr sz="750" spc="-5" dirty="0">
                <a:latin typeface="Calibri"/>
                <a:cs typeface="Calibri"/>
              </a:rPr>
              <a:t>m</a:t>
            </a:r>
            <a:r>
              <a:rPr sz="750" dirty="0">
                <a:latin typeface="Calibri"/>
                <a:cs typeface="Calibri"/>
              </a:rPr>
              <a:t>parar, d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spc="-10" dirty="0">
                <a:latin typeface="Calibri"/>
                <a:cs typeface="Calibri"/>
              </a:rPr>
              <a:t>f</a:t>
            </a:r>
            <a:r>
              <a:rPr sz="750" dirty="0">
                <a:latin typeface="Calibri"/>
                <a:cs typeface="Calibri"/>
              </a:rPr>
              <a:t>inir, d</a:t>
            </a:r>
            <a:r>
              <a:rPr sz="750" spc="-5" dirty="0">
                <a:latin typeface="Calibri"/>
                <a:cs typeface="Calibri"/>
              </a:rPr>
              <a:t>em</a:t>
            </a:r>
            <a:r>
              <a:rPr sz="750" dirty="0">
                <a:latin typeface="Calibri"/>
                <a:cs typeface="Calibri"/>
              </a:rPr>
              <a:t>o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rar, d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spc="-10" dirty="0">
                <a:latin typeface="Calibri"/>
                <a:cs typeface="Calibri"/>
              </a:rPr>
              <a:t>sc</a:t>
            </a:r>
            <a:r>
              <a:rPr sz="750" dirty="0">
                <a:latin typeface="Calibri"/>
                <a:cs typeface="Calibri"/>
              </a:rPr>
              <a:t>ribir, di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in</a:t>
            </a:r>
            <a:r>
              <a:rPr sz="750" spc="-10" dirty="0">
                <a:latin typeface="Calibri"/>
                <a:cs typeface="Calibri"/>
              </a:rPr>
              <a:t>g</a:t>
            </a:r>
            <a:r>
              <a:rPr sz="750" dirty="0">
                <a:latin typeface="Calibri"/>
                <a:cs typeface="Calibri"/>
              </a:rPr>
              <a:t>uir, </a:t>
            </a:r>
            <a:r>
              <a:rPr sz="750" spc="-5" dirty="0">
                <a:latin typeface="Calibri"/>
                <a:cs typeface="Calibri"/>
              </a:rPr>
              <a:t>ejem</a:t>
            </a:r>
            <a:r>
              <a:rPr sz="750" dirty="0">
                <a:latin typeface="Calibri"/>
                <a:cs typeface="Calibri"/>
              </a:rPr>
              <a:t>p</a:t>
            </a:r>
            <a:r>
              <a:rPr sz="750" spc="-5" dirty="0">
                <a:latin typeface="Calibri"/>
                <a:cs typeface="Calibri"/>
              </a:rPr>
              <a:t>li</a:t>
            </a:r>
            <a:r>
              <a:rPr sz="750" spc="-10" dirty="0">
                <a:latin typeface="Calibri"/>
                <a:cs typeface="Calibri"/>
              </a:rPr>
              <a:t>f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ar, </a:t>
            </a:r>
            <a:r>
              <a:rPr sz="750" spc="-5" dirty="0">
                <a:latin typeface="Calibri"/>
                <a:cs typeface="Calibri"/>
              </a:rPr>
              <a:t>em</a:t>
            </a:r>
            <a:r>
              <a:rPr sz="750" dirty="0">
                <a:latin typeface="Calibri"/>
                <a:cs typeface="Calibri"/>
              </a:rPr>
              <a:t>p</a:t>
            </a:r>
            <a:r>
              <a:rPr sz="750" spc="-5" dirty="0">
                <a:latin typeface="Calibri"/>
                <a:cs typeface="Calibri"/>
              </a:rPr>
              <a:t>le</a:t>
            </a:r>
            <a:r>
              <a:rPr sz="750" dirty="0">
                <a:latin typeface="Calibri"/>
                <a:cs typeface="Calibri"/>
              </a:rPr>
              <a:t>ar, </a:t>
            </a:r>
            <a:r>
              <a:rPr sz="750" spc="-5" dirty="0">
                <a:latin typeface="Calibri"/>
                <a:cs typeface="Calibri"/>
              </a:rPr>
              <a:t>ex</a:t>
            </a:r>
            <a:r>
              <a:rPr sz="750" dirty="0">
                <a:latin typeface="Calibri"/>
                <a:cs typeface="Calibri"/>
              </a:rPr>
              <a:t>p</a:t>
            </a:r>
            <a:r>
              <a:rPr sz="750" spc="-5" dirty="0">
                <a:latin typeface="Calibri"/>
                <a:cs typeface="Calibri"/>
              </a:rPr>
              <a:t>li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ar, id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n</a:t>
            </a:r>
            <a:r>
              <a:rPr sz="750" spc="-5" dirty="0">
                <a:latin typeface="Calibri"/>
                <a:cs typeface="Calibri"/>
              </a:rPr>
              <a:t>ti</a:t>
            </a:r>
            <a:r>
              <a:rPr sz="750" spc="-10" dirty="0">
                <a:latin typeface="Calibri"/>
                <a:cs typeface="Calibri"/>
              </a:rPr>
              <a:t>f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-5" dirty="0">
                <a:latin typeface="Calibri"/>
                <a:cs typeface="Calibri"/>
              </a:rPr>
              <a:t>a</a:t>
            </a:r>
            <a:r>
              <a:rPr sz="750" dirty="0">
                <a:latin typeface="Calibri"/>
                <a:cs typeface="Calibri"/>
              </a:rPr>
              <a:t>r, ilu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r</a:t>
            </a:r>
            <a:r>
              <a:rPr sz="750" spc="-5" dirty="0">
                <a:latin typeface="Calibri"/>
                <a:cs typeface="Calibri"/>
              </a:rPr>
              <a:t>a</a:t>
            </a:r>
            <a:r>
              <a:rPr sz="750" dirty="0">
                <a:latin typeface="Calibri"/>
                <a:cs typeface="Calibri"/>
              </a:rPr>
              <a:t>r,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59182" y="10810442"/>
            <a:ext cx="478790" cy="12953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750" dirty="0">
                <a:latin typeface="Calibri"/>
                <a:cs typeface="Calibri"/>
              </a:rPr>
              <a:t>in</a:t>
            </a:r>
            <a:r>
              <a:rPr sz="750" spc="-5" dirty="0">
                <a:latin typeface="Calibri"/>
                <a:cs typeface="Calibri"/>
              </a:rPr>
              <a:t>te</a:t>
            </a:r>
            <a:r>
              <a:rPr sz="750" dirty="0">
                <a:latin typeface="Calibri"/>
                <a:cs typeface="Calibri"/>
              </a:rPr>
              <a:t>rpr</a:t>
            </a:r>
            <a:r>
              <a:rPr sz="750" spc="-5" dirty="0">
                <a:latin typeface="Calibri"/>
                <a:cs typeface="Calibri"/>
              </a:rPr>
              <a:t>eta</a:t>
            </a:r>
            <a:r>
              <a:rPr sz="750" dirty="0">
                <a:latin typeface="Calibri"/>
                <a:cs typeface="Calibri"/>
              </a:rPr>
              <a:t>r,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83744" y="10867590"/>
            <a:ext cx="1319530" cy="1866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1125" spc="-7" baseline="-33333" dirty="0">
                <a:latin typeface="Calibri"/>
                <a:cs typeface="Calibri"/>
              </a:rPr>
              <a:t>li</a:t>
            </a:r>
            <a:r>
              <a:rPr sz="1125" spc="-15" baseline="-33333" dirty="0">
                <a:latin typeface="Calibri"/>
                <a:cs typeface="Calibri"/>
              </a:rPr>
              <a:t>s</a:t>
            </a:r>
            <a:r>
              <a:rPr sz="1125" spc="-7" baseline="-33333" dirty="0">
                <a:latin typeface="Calibri"/>
                <a:cs typeface="Calibri"/>
              </a:rPr>
              <a:t>ta</a:t>
            </a:r>
            <a:r>
              <a:rPr sz="1125" baseline="-33333" dirty="0">
                <a:latin typeface="Calibri"/>
                <a:cs typeface="Calibri"/>
              </a:rPr>
              <a:t>r, no</a:t>
            </a:r>
            <a:r>
              <a:rPr sz="1125" spc="-7" baseline="-33333" dirty="0">
                <a:latin typeface="Calibri"/>
                <a:cs typeface="Calibri"/>
              </a:rPr>
              <a:t>m</a:t>
            </a:r>
            <a:r>
              <a:rPr sz="1125" baseline="-33333" dirty="0">
                <a:latin typeface="Calibri"/>
                <a:cs typeface="Calibri"/>
              </a:rPr>
              <a:t>br</a:t>
            </a:r>
            <a:r>
              <a:rPr sz="1125" spc="-7" baseline="-33333" dirty="0">
                <a:latin typeface="Calibri"/>
                <a:cs typeface="Calibri"/>
              </a:rPr>
              <a:t>a</a:t>
            </a:r>
            <a:r>
              <a:rPr sz="1125" baseline="-33333" dirty="0">
                <a:latin typeface="Calibri"/>
                <a:cs typeface="Calibri"/>
              </a:rPr>
              <a:t>r, </a:t>
            </a:r>
            <a:r>
              <a:rPr sz="1125" spc="104" baseline="-33333" dirty="0">
                <a:latin typeface="Calibri"/>
                <a:cs typeface="Calibri"/>
              </a:rPr>
              <a:t> </a:t>
            </a:r>
            <a:r>
              <a:rPr sz="750" spc="-10" dirty="0">
                <a:latin typeface="Calibri"/>
                <a:cs typeface="Calibri"/>
              </a:rPr>
              <a:t>j</a:t>
            </a:r>
            <a:r>
              <a:rPr sz="750" dirty="0">
                <a:latin typeface="Calibri"/>
                <a:cs typeface="Calibri"/>
              </a:rPr>
              <a:t>u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ti</a:t>
            </a:r>
            <a:r>
              <a:rPr sz="750" spc="-10" dirty="0">
                <a:latin typeface="Calibri"/>
                <a:cs typeface="Calibri"/>
              </a:rPr>
              <a:t>f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-5" dirty="0">
                <a:latin typeface="Calibri"/>
                <a:cs typeface="Calibri"/>
              </a:rPr>
              <a:t>a</a:t>
            </a:r>
            <a:r>
              <a:rPr sz="750" dirty="0">
                <a:latin typeface="Calibri"/>
                <a:cs typeface="Calibri"/>
              </a:rPr>
              <a:t>r, </a:t>
            </a:r>
            <a:r>
              <a:rPr sz="750" spc="-10" dirty="0">
                <a:latin typeface="Calibri"/>
                <a:cs typeface="Calibri"/>
              </a:rPr>
              <a:t>j</a:t>
            </a:r>
            <a:r>
              <a:rPr sz="750" dirty="0">
                <a:latin typeface="Calibri"/>
                <a:cs typeface="Calibri"/>
              </a:rPr>
              <a:t>uz</a:t>
            </a:r>
            <a:r>
              <a:rPr sz="750" spc="-10" dirty="0">
                <a:latin typeface="Calibri"/>
                <a:cs typeface="Calibri"/>
              </a:rPr>
              <a:t>g</a:t>
            </a:r>
            <a:r>
              <a:rPr sz="750" spc="-5" dirty="0">
                <a:latin typeface="Calibri"/>
                <a:cs typeface="Calibri"/>
              </a:rPr>
              <a:t>a</a:t>
            </a:r>
            <a:r>
              <a:rPr sz="750" dirty="0">
                <a:latin typeface="Calibri"/>
                <a:cs typeface="Calibri"/>
              </a:rPr>
              <a:t>r,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17081" y="11039040"/>
            <a:ext cx="562610" cy="3581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635" algn="ctr"/>
            <a:r>
              <a:rPr sz="750" dirty="0">
                <a:latin typeface="Calibri"/>
                <a:cs typeface="Calibri"/>
              </a:rPr>
              <a:t>r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ono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-5" dirty="0">
                <a:latin typeface="Calibri"/>
                <a:cs typeface="Calibri"/>
              </a:rPr>
              <a:t>er, re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dirty="0">
                <a:latin typeface="Calibri"/>
                <a:cs typeface="Calibri"/>
              </a:rPr>
              <a:t>o</a:t>
            </a:r>
            <a:r>
              <a:rPr sz="750" spc="-5" dirty="0">
                <a:latin typeface="Calibri"/>
                <a:cs typeface="Calibri"/>
              </a:rPr>
              <a:t>lver, re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dirty="0">
                <a:latin typeface="Calibri"/>
                <a:cs typeface="Calibri"/>
              </a:rPr>
              <a:t>u</a:t>
            </a:r>
            <a:r>
              <a:rPr sz="750" spc="-5" dirty="0">
                <a:latin typeface="Calibri"/>
                <a:cs typeface="Calibri"/>
              </a:rPr>
              <a:t>mir</a:t>
            </a:r>
            <a:r>
              <a:rPr sz="750" dirty="0">
                <a:latin typeface="Calibri"/>
                <a:cs typeface="Calibri"/>
              </a:rPr>
              <a:t>, u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dirty="0">
                <a:latin typeface="Calibri"/>
                <a:cs typeface="Calibri"/>
              </a:rPr>
              <a:t>ar.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078922" y="9153092"/>
            <a:ext cx="584835" cy="172973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/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a</a:t>
            </a:r>
            <a:r>
              <a:rPr sz="750" spc="-5" dirty="0">
                <a:latin typeface="Calibri"/>
                <a:cs typeface="Calibri"/>
              </a:rPr>
              <a:t>te</a:t>
            </a:r>
            <a:r>
              <a:rPr sz="750" spc="-10" dirty="0">
                <a:latin typeface="Calibri"/>
                <a:cs typeface="Calibri"/>
              </a:rPr>
              <a:t>g</a:t>
            </a:r>
            <a:r>
              <a:rPr sz="750" dirty="0">
                <a:latin typeface="Calibri"/>
                <a:cs typeface="Calibri"/>
              </a:rPr>
              <a:t>or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zar,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</a:t>
            </a:r>
            <a:r>
              <a:rPr sz="750" spc="-5" dirty="0">
                <a:latin typeface="Calibri"/>
                <a:cs typeface="Calibri"/>
              </a:rPr>
              <a:t>m</a:t>
            </a:r>
            <a:r>
              <a:rPr sz="750" dirty="0">
                <a:latin typeface="Calibri"/>
                <a:cs typeface="Calibri"/>
              </a:rPr>
              <a:t>probar,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on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ru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r, d</a:t>
            </a:r>
            <a:r>
              <a:rPr sz="750" spc="-5" dirty="0">
                <a:latin typeface="Calibri"/>
                <a:cs typeface="Calibri"/>
              </a:rPr>
              <a:t>em</a:t>
            </a:r>
            <a:r>
              <a:rPr sz="750" dirty="0">
                <a:latin typeface="Calibri"/>
                <a:cs typeface="Calibri"/>
              </a:rPr>
              <a:t>o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rar, d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dirty="0">
                <a:latin typeface="Calibri"/>
                <a:cs typeface="Calibri"/>
              </a:rPr>
              <a:t>arro</a:t>
            </a:r>
            <a:r>
              <a:rPr sz="750" spc="-5" dirty="0">
                <a:latin typeface="Calibri"/>
                <a:cs typeface="Calibri"/>
              </a:rPr>
              <a:t>ll</a:t>
            </a:r>
            <a:r>
              <a:rPr sz="750" dirty="0">
                <a:latin typeface="Calibri"/>
                <a:cs typeface="Calibri"/>
              </a:rPr>
              <a:t>ar, d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spc="-10" dirty="0">
                <a:latin typeface="Calibri"/>
                <a:cs typeface="Calibri"/>
              </a:rPr>
              <a:t>sc</a:t>
            </a:r>
            <a:r>
              <a:rPr sz="750" dirty="0">
                <a:latin typeface="Calibri"/>
                <a:cs typeface="Calibri"/>
              </a:rPr>
              <a:t>o</a:t>
            </a:r>
            <a:r>
              <a:rPr sz="750" spc="-5" dirty="0">
                <a:latin typeface="Calibri"/>
                <a:cs typeface="Calibri"/>
              </a:rPr>
              <a:t>m</a:t>
            </a:r>
            <a:r>
              <a:rPr sz="750" dirty="0">
                <a:latin typeface="Calibri"/>
                <a:cs typeface="Calibri"/>
              </a:rPr>
              <a:t>pon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r, dia</a:t>
            </a:r>
            <a:r>
              <a:rPr sz="750" spc="-10" dirty="0">
                <a:latin typeface="Calibri"/>
                <a:cs typeface="Calibri"/>
              </a:rPr>
              <a:t>g</a:t>
            </a:r>
            <a:r>
              <a:rPr sz="750" dirty="0">
                <a:latin typeface="Calibri"/>
                <a:cs typeface="Calibri"/>
              </a:rPr>
              <a:t>no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ti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ar, di</a:t>
            </a:r>
            <a:r>
              <a:rPr sz="750" spc="-10" dirty="0">
                <a:latin typeface="Calibri"/>
                <a:cs typeface="Calibri"/>
              </a:rPr>
              <a:t>f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r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n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ar, di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ñ</a:t>
            </a:r>
            <a:r>
              <a:rPr sz="750" spc="-5" dirty="0">
                <a:latin typeface="Calibri"/>
                <a:cs typeface="Calibri"/>
              </a:rPr>
              <a:t>a</a:t>
            </a:r>
            <a:r>
              <a:rPr sz="750" dirty="0">
                <a:latin typeface="Calibri"/>
                <a:cs typeface="Calibri"/>
              </a:rPr>
              <a:t>r, </a:t>
            </a:r>
            <a:r>
              <a:rPr sz="750" spc="-5" dirty="0">
                <a:latin typeface="Calibri"/>
                <a:cs typeface="Calibri"/>
              </a:rPr>
              <a:t>eje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u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ar, </a:t>
            </a:r>
            <a:r>
              <a:rPr sz="750" spc="-5" dirty="0">
                <a:latin typeface="Calibri"/>
                <a:cs typeface="Calibri"/>
              </a:rPr>
              <a:t>el</a:t>
            </a:r>
            <a:r>
              <a:rPr sz="750" dirty="0">
                <a:latin typeface="Calibri"/>
                <a:cs typeface="Calibri"/>
              </a:rPr>
              <a:t>aborar, </a:t>
            </a:r>
            <a:r>
              <a:rPr sz="750" spc="-5" dirty="0">
                <a:latin typeface="Calibri"/>
                <a:cs typeface="Calibri"/>
              </a:rPr>
              <a:t>ex</a:t>
            </a:r>
            <a:r>
              <a:rPr sz="750" dirty="0">
                <a:latin typeface="Calibri"/>
                <a:cs typeface="Calibri"/>
              </a:rPr>
              <a:t>a</a:t>
            </a:r>
            <a:r>
              <a:rPr sz="750" spc="-5" dirty="0">
                <a:latin typeface="Calibri"/>
                <a:cs typeface="Calibri"/>
              </a:rPr>
              <a:t>mi</a:t>
            </a:r>
            <a:r>
              <a:rPr sz="750" dirty="0">
                <a:latin typeface="Calibri"/>
                <a:cs typeface="Calibri"/>
              </a:rPr>
              <a:t>nar, </a:t>
            </a:r>
            <a:r>
              <a:rPr sz="750" spc="-5" dirty="0">
                <a:latin typeface="Calibri"/>
                <a:cs typeface="Calibri"/>
              </a:rPr>
              <a:t>ex</a:t>
            </a:r>
            <a:r>
              <a:rPr sz="750" dirty="0">
                <a:latin typeface="Calibri"/>
                <a:cs typeface="Calibri"/>
              </a:rPr>
              <a:t>p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r</a:t>
            </a:r>
            <a:r>
              <a:rPr sz="750" spc="-5" dirty="0">
                <a:latin typeface="Calibri"/>
                <a:cs typeface="Calibri"/>
              </a:rPr>
              <a:t>ime</a:t>
            </a:r>
            <a:r>
              <a:rPr sz="750" dirty="0">
                <a:latin typeface="Calibri"/>
                <a:cs typeface="Calibri"/>
              </a:rPr>
              <a:t>n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ar, </a:t>
            </a:r>
            <a:r>
              <a:rPr sz="750" spc="-10" dirty="0">
                <a:latin typeface="Calibri"/>
                <a:cs typeface="Calibri"/>
              </a:rPr>
              <a:t>f</a:t>
            </a:r>
            <a:r>
              <a:rPr sz="750" dirty="0">
                <a:latin typeface="Calibri"/>
                <a:cs typeface="Calibri"/>
              </a:rPr>
              <a:t>or</a:t>
            </a:r>
            <a:r>
              <a:rPr sz="750" spc="-5" dirty="0">
                <a:latin typeface="Calibri"/>
                <a:cs typeface="Calibri"/>
              </a:rPr>
              <a:t>m</a:t>
            </a:r>
            <a:r>
              <a:rPr sz="750" dirty="0">
                <a:latin typeface="Calibri"/>
                <a:cs typeface="Calibri"/>
              </a:rPr>
              <a:t>u</a:t>
            </a:r>
            <a:r>
              <a:rPr sz="750" spc="-5" dirty="0">
                <a:latin typeface="Calibri"/>
                <a:cs typeface="Calibri"/>
              </a:rPr>
              <a:t>l</a:t>
            </a:r>
            <a:r>
              <a:rPr sz="750" dirty="0">
                <a:latin typeface="Calibri"/>
                <a:cs typeface="Calibri"/>
              </a:rPr>
              <a:t>ar, </a:t>
            </a:r>
            <a:r>
              <a:rPr sz="750" spc="-10" dirty="0">
                <a:latin typeface="Calibri"/>
                <a:cs typeface="Calibri"/>
              </a:rPr>
              <a:t>g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n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rar,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028947" y="10981890"/>
            <a:ext cx="685165" cy="9296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/>
            <a:r>
              <a:rPr sz="750" spc="-5" dirty="0">
                <a:latin typeface="Calibri"/>
                <a:cs typeface="Calibri"/>
              </a:rPr>
              <a:t>m</a:t>
            </a:r>
            <a:r>
              <a:rPr sz="750" dirty="0">
                <a:latin typeface="Calibri"/>
                <a:cs typeface="Calibri"/>
              </a:rPr>
              <a:t>od</a:t>
            </a:r>
            <a:r>
              <a:rPr sz="750" spc="-5" dirty="0">
                <a:latin typeface="Calibri"/>
                <a:cs typeface="Calibri"/>
              </a:rPr>
              <a:t>el</a:t>
            </a:r>
            <a:r>
              <a:rPr sz="750" dirty="0">
                <a:latin typeface="Calibri"/>
                <a:cs typeface="Calibri"/>
              </a:rPr>
              <a:t>ar, op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rar, or</a:t>
            </a:r>
            <a:r>
              <a:rPr sz="750" spc="-10" dirty="0">
                <a:latin typeface="Calibri"/>
                <a:cs typeface="Calibri"/>
              </a:rPr>
              <a:t>g</a:t>
            </a:r>
            <a:r>
              <a:rPr sz="750" dirty="0">
                <a:latin typeface="Calibri"/>
                <a:cs typeface="Calibri"/>
              </a:rPr>
              <a:t>an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zar, plan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ar, pra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-5" dirty="0">
                <a:latin typeface="Calibri"/>
                <a:cs typeface="Calibri"/>
              </a:rPr>
              <a:t>ti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ar, r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la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onar,</a:t>
            </a:r>
            <a:r>
              <a:rPr sz="750" spc="-5" dirty="0">
                <a:latin typeface="Calibri"/>
                <a:cs typeface="Calibri"/>
              </a:rPr>
              <a:t> re</a:t>
            </a:r>
            <a:r>
              <a:rPr sz="750" dirty="0">
                <a:latin typeface="Calibri"/>
                <a:cs typeface="Calibri"/>
              </a:rPr>
              <a:t>pr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n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ar, u</a:t>
            </a:r>
            <a:r>
              <a:rPr sz="750" spc="-5" dirty="0">
                <a:latin typeface="Calibri"/>
                <a:cs typeface="Calibri"/>
              </a:rPr>
              <a:t>til</a:t>
            </a:r>
            <a:r>
              <a:rPr sz="750" dirty="0">
                <a:latin typeface="Calibri"/>
                <a:cs typeface="Calibri"/>
              </a:rPr>
              <a:t>izar, </a:t>
            </a:r>
            <a:r>
              <a:rPr sz="750" spc="-5" dirty="0">
                <a:latin typeface="Calibri"/>
                <a:cs typeface="Calibri"/>
              </a:rPr>
              <a:t>v</a:t>
            </a:r>
            <a:r>
              <a:rPr sz="750" dirty="0">
                <a:latin typeface="Calibri"/>
                <a:cs typeface="Calibri"/>
              </a:rPr>
              <a:t>a</a:t>
            </a:r>
            <a:r>
              <a:rPr sz="750" spc="-5" dirty="0">
                <a:latin typeface="Calibri"/>
                <a:cs typeface="Calibri"/>
              </a:rPr>
              <a:t>l</a:t>
            </a:r>
            <a:r>
              <a:rPr sz="750" dirty="0">
                <a:latin typeface="Calibri"/>
                <a:cs typeface="Calibri"/>
              </a:rPr>
              <a:t>id</a:t>
            </a:r>
            <a:r>
              <a:rPr sz="750" spc="-5" dirty="0">
                <a:latin typeface="Calibri"/>
                <a:cs typeface="Calibri"/>
              </a:rPr>
              <a:t>a</a:t>
            </a:r>
            <a:r>
              <a:rPr sz="750" dirty="0">
                <a:latin typeface="Calibri"/>
                <a:cs typeface="Calibri"/>
              </a:rPr>
              <a:t>r, </a:t>
            </a:r>
            <a:r>
              <a:rPr sz="750" spc="-5" dirty="0">
                <a:latin typeface="Calibri"/>
                <a:cs typeface="Calibri"/>
              </a:rPr>
              <a:t>v</a:t>
            </a:r>
            <a:r>
              <a:rPr sz="750" dirty="0">
                <a:latin typeface="Calibri"/>
                <a:cs typeface="Calibri"/>
              </a:rPr>
              <a:t>a</a:t>
            </a:r>
            <a:r>
              <a:rPr sz="750" spc="-5" dirty="0">
                <a:latin typeface="Calibri"/>
                <a:cs typeface="Calibri"/>
              </a:rPr>
              <a:t>l</a:t>
            </a:r>
            <a:r>
              <a:rPr sz="750" dirty="0">
                <a:latin typeface="Calibri"/>
                <a:cs typeface="Calibri"/>
              </a:rPr>
              <a:t>orar.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708278" y="9153090"/>
            <a:ext cx="672465" cy="26441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635" algn="ctr"/>
            <a:r>
              <a:rPr sz="750" spc="-5" dirty="0">
                <a:latin typeface="Calibri"/>
                <a:cs typeface="Calibri"/>
              </a:rPr>
              <a:t>A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p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ar, a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ua</a:t>
            </a:r>
            <a:r>
              <a:rPr sz="750" spc="5" dirty="0">
                <a:latin typeface="Calibri"/>
                <a:cs typeface="Calibri"/>
              </a:rPr>
              <a:t>r</a:t>
            </a:r>
            <a:r>
              <a:rPr sz="750" dirty="0">
                <a:latin typeface="Calibri"/>
                <a:cs typeface="Calibri"/>
              </a:rPr>
              <a:t>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on, apo</a:t>
            </a:r>
            <a:r>
              <a:rPr sz="750" spc="-5" dirty="0">
                <a:latin typeface="Calibri"/>
                <a:cs typeface="Calibri"/>
              </a:rPr>
              <a:t>y</a:t>
            </a:r>
            <a:r>
              <a:rPr sz="750" dirty="0">
                <a:latin typeface="Calibri"/>
                <a:cs typeface="Calibri"/>
              </a:rPr>
              <a:t>ar, a</a:t>
            </a:r>
            <a:r>
              <a:rPr sz="750" spc="-5" dirty="0">
                <a:latin typeface="Calibri"/>
                <a:cs typeface="Calibri"/>
              </a:rPr>
              <a:t>te</a:t>
            </a:r>
            <a:r>
              <a:rPr sz="750" dirty="0">
                <a:latin typeface="Calibri"/>
                <a:cs typeface="Calibri"/>
              </a:rPr>
              <a:t>nd</a:t>
            </a:r>
            <a:r>
              <a:rPr sz="750" spc="-5" dirty="0">
                <a:latin typeface="Calibri"/>
                <a:cs typeface="Calibri"/>
              </a:rPr>
              <a:t>er,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on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-5" dirty="0">
                <a:latin typeface="Calibri"/>
                <a:cs typeface="Calibri"/>
              </a:rPr>
              <a:t>ili</a:t>
            </a:r>
            <a:r>
              <a:rPr sz="750" dirty="0">
                <a:latin typeface="Calibri"/>
                <a:cs typeface="Calibri"/>
              </a:rPr>
              <a:t>ar,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on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r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bu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r,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oop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rar, d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spc="-10" dirty="0">
                <a:latin typeface="Calibri"/>
                <a:cs typeface="Calibri"/>
              </a:rPr>
              <a:t>f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nd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r, d</a:t>
            </a:r>
            <a:r>
              <a:rPr sz="750" spc="-5" dirty="0">
                <a:latin typeface="Calibri"/>
                <a:cs typeface="Calibri"/>
              </a:rPr>
              <a:t>em</a:t>
            </a:r>
            <a:r>
              <a:rPr sz="750" dirty="0">
                <a:latin typeface="Calibri"/>
                <a:cs typeface="Calibri"/>
              </a:rPr>
              <a:t>o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rar, 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spc="-10" dirty="0">
                <a:latin typeface="Calibri"/>
                <a:cs typeface="Calibri"/>
              </a:rPr>
              <a:t>sc</a:t>
            </a:r>
            <a:r>
              <a:rPr sz="750" dirty="0">
                <a:latin typeface="Calibri"/>
                <a:cs typeface="Calibri"/>
              </a:rPr>
              <a:t>u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har, 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ru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urar, </a:t>
            </a:r>
            <a:r>
              <a:rPr sz="750" spc="-10" dirty="0">
                <a:latin typeface="Calibri"/>
                <a:cs typeface="Calibri"/>
              </a:rPr>
              <a:t>j</a:t>
            </a:r>
            <a:r>
              <a:rPr sz="750" dirty="0">
                <a:latin typeface="Calibri"/>
                <a:cs typeface="Calibri"/>
              </a:rPr>
              <a:t>u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ti</a:t>
            </a:r>
            <a:r>
              <a:rPr sz="750" spc="-10" dirty="0">
                <a:latin typeface="Calibri"/>
                <a:cs typeface="Calibri"/>
              </a:rPr>
              <a:t>f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-5" dirty="0">
                <a:latin typeface="Calibri"/>
                <a:cs typeface="Calibri"/>
              </a:rPr>
              <a:t>a</a:t>
            </a:r>
            <a:r>
              <a:rPr sz="750" dirty="0">
                <a:latin typeface="Calibri"/>
                <a:cs typeface="Calibri"/>
              </a:rPr>
              <a:t>r, </a:t>
            </a:r>
            <a:r>
              <a:rPr sz="750" spc="-5" dirty="0">
                <a:latin typeface="Calibri"/>
                <a:cs typeface="Calibri"/>
              </a:rPr>
              <a:t>m</a:t>
            </a:r>
            <a:r>
              <a:rPr sz="750" dirty="0">
                <a:latin typeface="Calibri"/>
                <a:cs typeface="Calibri"/>
              </a:rPr>
              <a:t>o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ra</a:t>
            </a:r>
            <a:r>
              <a:rPr sz="750" spc="5" dirty="0">
                <a:latin typeface="Calibri"/>
                <a:cs typeface="Calibri"/>
              </a:rPr>
              <a:t>r 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n</a:t>
            </a:r>
            <a:r>
              <a:rPr sz="750" spc="-5" dirty="0">
                <a:latin typeface="Calibri"/>
                <a:cs typeface="Calibri"/>
              </a:rPr>
              <a:t>te</a:t>
            </a:r>
            <a:r>
              <a:rPr sz="750" dirty="0">
                <a:latin typeface="Calibri"/>
                <a:cs typeface="Calibri"/>
              </a:rPr>
              <a:t>r</a:t>
            </a:r>
            <a:r>
              <a:rPr sz="750" spc="-5" dirty="0">
                <a:latin typeface="Calibri"/>
                <a:cs typeface="Calibri"/>
              </a:rPr>
              <a:t>é</a:t>
            </a:r>
            <a:r>
              <a:rPr sz="750" spc="-10" dirty="0">
                <a:latin typeface="Calibri"/>
                <a:cs typeface="Calibri"/>
              </a:rPr>
              <a:t>s,</a:t>
            </a:r>
            <a:r>
              <a:rPr sz="750" spc="-15" dirty="0">
                <a:latin typeface="Calibri"/>
                <a:cs typeface="Calibri"/>
              </a:rPr>
              <a:t> </a:t>
            </a:r>
            <a:r>
              <a:rPr sz="750" dirty="0">
                <a:latin typeface="Calibri"/>
                <a:cs typeface="Calibri"/>
              </a:rPr>
              <a:t>ob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r</a:t>
            </a:r>
            <a:r>
              <a:rPr sz="750" spc="-5" dirty="0">
                <a:latin typeface="Calibri"/>
                <a:cs typeface="Calibri"/>
              </a:rPr>
              <a:t>v</a:t>
            </a:r>
            <a:r>
              <a:rPr sz="750" dirty="0">
                <a:latin typeface="Calibri"/>
                <a:cs typeface="Calibri"/>
              </a:rPr>
              <a:t>ar, or</a:t>
            </a:r>
            <a:r>
              <a:rPr sz="750" spc="-10" dirty="0">
                <a:latin typeface="Calibri"/>
                <a:cs typeface="Calibri"/>
              </a:rPr>
              <a:t>g</a:t>
            </a:r>
            <a:r>
              <a:rPr sz="750" dirty="0">
                <a:latin typeface="Calibri"/>
                <a:cs typeface="Calibri"/>
              </a:rPr>
              <a:t>an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za</a:t>
            </a:r>
            <a:r>
              <a:rPr sz="750" spc="5" dirty="0">
                <a:latin typeface="Calibri"/>
                <a:cs typeface="Calibri"/>
              </a:rPr>
              <a:t>r</a:t>
            </a:r>
            <a:r>
              <a:rPr sz="750" dirty="0">
                <a:latin typeface="Calibri"/>
                <a:cs typeface="Calibri"/>
              </a:rPr>
              <a:t>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</a:t>
            </a:r>
            <a:r>
              <a:rPr sz="750" spc="-5" dirty="0">
                <a:latin typeface="Calibri"/>
                <a:cs typeface="Calibri"/>
              </a:rPr>
              <a:t>m</a:t>
            </a:r>
            <a:r>
              <a:rPr sz="750" dirty="0">
                <a:latin typeface="Calibri"/>
                <a:cs typeface="Calibri"/>
              </a:rPr>
              <a:t>pro</a:t>
            </a:r>
            <a:r>
              <a:rPr sz="750" spc="-5" dirty="0">
                <a:latin typeface="Calibri"/>
                <a:cs typeface="Calibri"/>
              </a:rPr>
              <a:t>mete</a:t>
            </a:r>
            <a:r>
              <a:rPr sz="750" dirty="0">
                <a:latin typeface="Calibri"/>
                <a:cs typeface="Calibri"/>
              </a:rPr>
              <a:t>r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, p</a:t>
            </a:r>
            <a:r>
              <a:rPr sz="750" spc="-5" dirty="0">
                <a:latin typeface="Calibri"/>
                <a:cs typeface="Calibri"/>
              </a:rPr>
              <a:t>a</a:t>
            </a:r>
            <a:r>
              <a:rPr sz="750" dirty="0">
                <a:latin typeface="Calibri"/>
                <a:cs typeface="Calibri"/>
              </a:rPr>
              <a:t>r</a:t>
            </a:r>
            <a:r>
              <a:rPr sz="750" spc="-5" dirty="0">
                <a:latin typeface="Calibri"/>
                <a:cs typeface="Calibri"/>
              </a:rPr>
              <a:t>ti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ip</a:t>
            </a:r>
            <a:r>
              <a:rPr sz="750" spc="-5" dirty="0">
                <a:latin typeface="Calibri"/>
                <a:cs typeface="Calibri"/>
              </a:rPr>
              <a:t>a</a:t>
            </a:r>
            <a:r>
              <a:rPr sz="750" dirty="0">
                <a:latin typeface="Calibri"/>
                <a:cs typeface="Calibri"/>
              </a:rPr>
              <a:t>r, pr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spc="-10" dirty="0">
                <a:latin typeface="Calibri"/>
                <a:cs typeface="Calibri"/>
              </a:rPr>
              <a:t>f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r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r, pr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orizar, r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a</a:t>
            </a:r>
            <a:r>
              <a:rPr sz="750" spc="-10" dirty="0">
                <a:latin typeface="Calibri"/>
                <a:cs typeface="Calibri"/>
              </a:rPr>
              <a:t>cc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onar,</a:t>
            </a:r>
            <a:r>
              <a:rPr sz="750" spc="-5" dirty="0">
                <a:latin typeface="Calibri"/>
                <a:cs typeface="Calibri"/>
              </a:rPr>
              <a:t> re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dirty="0">
                <a:latin typeface="Calibri"/>
                <a:cs typeface="Calibri"/>
              </a:rPr>
              <a:t>p</a:t>
            </a:r>
            <a:r>
              <a:rPr sz="750" spc="-5" dirty="0">
                <a:latin typeface="Calibri"/>
                <a:cs typeface="Calibri"/>
              </a:rPr>
              <a:t>et</a:t>
            </a:r>
            <a:r>
              <a:rPr sz="750" dirty="0">
                <a:latin typeface="Calibri"/>
                <a:cs typeface="Calibri"/>
              </a:rPr>
              <a:t>ar,</a:t>
            </a:r>
            <a:r>
              <a:rPr sz="750" spc="-5" dirty="0">
                <a:latin typeface="Calibri"/>
                <a:cs typeface="Calibri"/>
              </a:rPr>
              <a:t> re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dirty="0">
                <a:latin typeface="Calibri"/>
                <a:cs typeface="Calibri"/>
              </a:rPr>
              <a:t>pond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r, 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spc="5" dirty="0">
                <a:latin typeface="Calibri"/>
                <a:cs typeface="Calibri"/>
              </a:rPr>
              <a:t>r</a:t>
            </a:r>
            <a:r>
              <a:rPr sz="750" dirty="0">
                <a:latin typeface="Calibri"/>
                <a:cs typeface="Calibri"/>
              </a:rPr>
              <a:t> </a:t>
            </a:r>
            <a:r>
              <a:rPr sz="750" spc="-5" dirty="0">
                <a:latin typeface="Calibri"/>
                <a:cs typeface="Calibri"/>
              </a:rPr>
              <a:t>ejem</a:t>
            </a:r>
            <a:r>
              <a:rPr sz="750" dirty="0">
                <a:latin typeface="Calibri"/>
                <a:cs typeface="Calibri"/>
              </a:rPr>
              <a:t>p</a:t>
            </a:r>
            <a:r>
              <a:rPr sz="750" spc="-5" dirty="0">
                <a:latin typeface="Calibri"/>
                <a:cs typeface="Calibri"/>
              </a:rPr>
              <a:t>l</a:t>
            </a:r>
            <a:r>
              <a:rPr sz="750" spc="5" dirty="0">
                <a:latin typeface="Calibri"/>
                <a:cs typeface="Calibri"/>
              </a:rPr>
              <a:t>o </a:t>
            </a:r>
            <a:r>
              <a:rPr sz="750" dirty="0">
                <a:latin typeface="Calibri"/>
                <a:cs typeface="Calibri"/>
              </a:rPr>
              <a:t>d</a:t>
            </a:r>
            <a:r>
              <a:rPr sz="750" spc="-5" dirty="0">
                <a:latin typeface="Calibri"/>
                <a:cs typeface="Calibri"/>
              </a:rPr>
              <a:t>e, v</a:t>
            </a:r>
            <a:r>
              <a:rPr sz="750" dirty="0">
                <a:latin typeface="Calibri"/>
                <a:cs typeface="Calibri"/>
              </a:rPr>
              <a:t>a</a:t>
            </a:r>
            <a:r>
              <a:rPr sz="750" spc="-5" dirty="0">
                <a:latin typeface="Calibri"/>
                <a:cs typeface="Calibri"/>
              </a:rPr>
              <a:t>l</a:t>
            </a:r>
            <a:r>
              <a:rPr sz="750" dirty="0">
                <a:latin typeface="Calibri"/>
                <a:cs typeface="Calibri"/>
              </a:rPr>
              <a:t>orar, </a:t>
            </a:r>
            <a:r>
              <a:rPr sz="750" spc="-5" dirty="0">
                <a:latin typeface="Calibri"/>
                <a:cs typeface="Calibri"/>
              </a:rPr>
              <a:t>vivi</a:t>
            </a:r>
            <a:r>
              <a:rPr sz="750" dirty="0">
                <a:latin typeface="Calibri"/>
                <a:cs typeface="Calibri"/>
              </a:rPr>
              <a:t>r.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090754" y="9038790"/>
            <a:ext cx="599440" cy="28727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/>
            <a:r>
              <a:rPr sz="750" spc="-5" dirty="0">
                <a:latin typeface="Calibri"/>
                <a:cs typeface="Calibri"/>
              </a:rPr>
              <a:t>A</a:t>
            </a:r>
            <a:r>
              <a:rPr sz="750" dirty="0">
                <a:latin typeface="Calibri"/>
                <a:cs typeface="Calibri"/>
              </a:rPr>
              <a:t>na</a:t>
            </a:r>
            <a:r>
              <a:rPr sz="750" spc="-5" dirty="0">
                <a:latin typeface="Calibri"/>
                <a:cs typeface="Calibri"/>
              </a:rPr>
              <a:t>li</a:t>
            </a:r>
            <a:r>
              <a:rPr sz="750" dirty="0">
                <a:latin typeface="Calibri"/>
                <a:cs typeface="Calibri"/>
              </a:rPr>
              <a:t>zar,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o-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on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ru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r,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</a:t>
            </a:r>
            <a:r>
              <a:rPr sz="750" spc="-5" dirty="0">
                <a:latin typeface="Calibri"/>
                <a:cs typeface="Calibri"/>
              </a:rPr>
              <a:t>l</a:t>
            </a:r>
            <a:r>
              <a:rPr sz="750" dirty="0">
                <a:latin typeface="Calibri"/>
                <a:cs typeface="Calibri"/>
              </a:rPr>
              <a:t>aborar,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</a:t>
            </a:r>
            <a:r>
              <a:rPr sz="750" spc="-5" dirty="0">
                <a:latin typeface="Calibri"/>
                <a:cs typeface="Calibri"/>
              </a:rPr>
              <a:t>m</a:t>
            </a:r>
            <a:r>
              <a:rPr sz="750" dirty="0">
                <a:latin typeface="Calibri"/>
                <a:cs typeface="Calibri"/>
              </a:rPr>
              <a:t>par</a:t>
            </a:r>
            <a:r>
              <a:rPr sz="750" spc="-5" dirty="0">
                <a:latin typeface="Calibri"/>
                <a:cs typeface="Calibri"/>
              </a:rPr>
              <a:t>ti</a:t>
            </a:r>
            <a:r>
              <a:rPr sz="750" dirty="0">
                <a:latin typeface="Calibri"/>
                <a:cs typeface="Calibri"/>
              </a:rPr>
              <a:t>r,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on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n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dirty="0">
                <a:latin typeface="Calibri"/>
                <a:cs typeface="Calibri"/>
              </a:rPr>
              <a:t>uar,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on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ra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ar,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r</a:t>
            </a:r>
            <a:r>
              <a:rPr sz="750" spc="-5" dirty="0">
                <a:latin typeface="Calibri"/>
                <a:cs typeface="Calibri"/>
              </a:rPr>
              <a:t>iti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ar, d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spc="-10" dirty="0">
                <a:latin typeface="Calibri"/>
                <a:cs typeface="Calibri"/>
              </a:rPr>
              <a:t>sc</a:t>
            </a:r>
            <a:r>
              <a:rPr sz="750" dirty="0">
                <a:latin typeface="Calibri"/>
                <a:cs typeface="Calibri"/>
              </a:rPr>
              <a:t>ribir, dia</a:t>
            </a:r>
            <a:r>
              <a:rPr sz="750" spc="-5" dirty="0">
                <a:latin typeface="Calibri"/>
                <a:cs typeface="Calibri"/>
              </a:rPr>
              <a:t>l</a:t>
            </a:r>
            <a:r>
              <a:rPr sz="750" dirty="0">
                <a:latin typeface="Calibri"/>
                <a:cs typeface="Calibri"/>
              </a:rPr>
              <a:t>o</a:t>
            </a:r>
            <a:r>
              <a:rPr sz="750" spc="-10" dirty="0">
                <a:latin typeface="Calibri"/>
                <a:cs typeface="Calibri"/>
              </a:rPr>
              <a:t>g</a:t>
            </a:r>
            <a:r>
              <a:rPr sz="750" dirty="0">
                <a:latin typeface="Calibri"/>
                <a:cs typeface="Calibri"/>
              </a:rPr>
              <a:t>ar, </a:t>
            </a:r>
            <a:r>
              <a:rPr sz="750" spc="-5" dirty="0">
                <a:latin typeface="Calibri"/>
                <a:cs typeface="Calibri"/>
              </a:rPr>
              <a:t>evi</a:t>
            </a:r>
            <a:r>
              <a:rPr sz="750" dirty="0">
                <a:latin typeface="Calibri"/>
                <a:cs typeface="Calibri"/>
              </a:rPr>
              <a:t>d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n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ar, id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n</a:t>
            </a:r>
            <a:r>
              <a:rPr sz="750" spc="-5" dirty="0">
                <a:latin typeface="Calibri"/>
                <a:cs typeface="Calibri"/>
              </a:rPr>
              <a:t>ti</a:t>
            </a:r>
            <a:r>
              <a:rPr sz="750" spc="-10" dirty="0">
                <a:latin typeface="Calibri"/>
                <a:cs typeface="Calibri"/>
              </a:rPr>
              <a:t>f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-5" dirty="0">
                <a:latin typeface="Calibri"/>
                <a:cs typeface="Calibri"/>
              </a:rPr>
              <a:t>a</a:t>
            </a:r>
            <a:r>
              <a:rPr sz="750" dirty="0">
                <a:latin typeface="Calibri"/>
                <a:cs typeface="Calibri"/>
              </a:rPr>
              <a:t>r, in</a:t>
            </a:r>
            <a:r>
              <a:rPr sz="750" spc="-5" dirty="0">
                <a:latin typeface="Calibri"/>
                <a:cs typeface="Calibri"/>
              </a:rPr>
              <a:t>te</a:t>
            </a:r>
            <a:r>
              <a:rPr sz="750" dirty="0">
                <a:latin typeface="Calibri"/>
                <a:cs typeface="Calibri"/>
              </a:rPr>
              <a:t>r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-5" dirty="0">
                <a:latin typeface="Calibri"/>
                <a:cs typeface="Calibri"/>
              </a:rPr>
              <a:t>am</a:t>
            </a:r>
            <a:r>
              <a:rPr sz="750" dirty="0">
                <a:latin typeface="Calibri"/>
                <a:cs typeface="Calibri"/>
              </a:rPr>
              <a:t>bi</a:t>
            </a:r>
            <a:r>
              <a:rPr sz="750" spc="-5" dirty="0">
                <a:latin typeface="Calibri"/>
                <a:cs typeface="Calibri"/>
              </a:rPr>
              <a:t>a</a:t>
            </a:r>
            <a:r>
              <a:rPr sz="750" dirty="0">
                <a:latin typeface="Calibri"/>
                <a:cs typeface="Calibri"/>
              </a:rPr>
              <a:t>r, in</a:t>
            </a:r>
            <a:r>
              <a:rPr sz="750" spc="-5" dirty="0">
                <a:latin typeface="Calibri"/>
                <a:cs typeface="Calibri"/>
              </a:rPr>
              <a:t>te</a:t>
            </a:r>
            <a:r>
              <a:rPr sz="750" dirty="0">
                <a:latin typeface="Calibri"/>
                <a:cs typeface="Calibri"/>
              </a:rPr>
              <a:t>rpr</a:t>
            </a:r>
            <a:r>
              <a:rPr sz="750" spc="-5" dirty="0">
                <a:latin typeface="Calibri"/>
                <a:cs typeface="Calibri"/>
              </a:rPr>
              <a:t>eta</a:t>
            </a:r>
            <a:r>
              <a:rPr sz="750" dirty="0">
                <a:latin typeface="Calibri"/>
                <a:cs typeface="Calibri"/>
              </a:rPr>
              <a:t>r, in</a:t>
            </a:r>
            <a:r>
              <a:rPr sz="750" spc="-5" dirty="0">
                <a:latin typeface="Calibri"/>
                <a:cs typeface="Calibri"/>
              </a:rPr>
              <a:t>te</a:t>
            </a:r>
            <a:r>
              <a:rPr sz="750" dirty="0">
                <a:latin typeface="Calibri"/>
                <a:cs typeface="Calibri"/>
              </a:rPr>
              <a:t>r</a:t>
            </a:r>
            <a:r>
              <a:rPr sz="750" spc="-5" dirty="0">
                <a:latin typeface="Calibri"/>
                <a:cs typeface="Calibri"/>
              </a:rPr>
              <a:t>ve</a:t>
            </a:r>
            <a:r>
              <a:rPr sz="750" dirty="0">
                <a:latin typeface="Calibri"/>
                <a:cs typeface="Calibri"/>
              </a:rPr>
              <a:t>ni</a:t>
            </a:r>
            <a:r>
              <a:rPr sz="750" spc="-5" dirty="0">
                <a:latin typeface="Calibri"/>
                <a:cs typeface="Calibri"/>
              </a:rPr>
              <a:t>r</a:t>
            </a:r>
            <a:r>
              <a:rPr sz="750" dirty="0">
                <a:latin typeface="Calibri"/>
                <a:cs typeface="Calibri"/>
              </a:rPr>
              <a:t>, </a:t>
            </a:r>
            <a:r>
              <a:rPr sz="750" spc="-5" dirty="0">
                <a:latin typeface="Calibri"/>
                <a:cs typeface="Calibri"/>
              </a:rPr>
              <a:t>m</a:t>
            </a:r>
            <a:r>
              <a:rPr sz="750" dirty="0">
                <a:latin typeface="Calibri"/>
                <a:cs typeface="Calibri"/>
              </a:rPr>
              <a:t>ap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ar, </a:t>
            </a:r>
            <a:r>
              <a:rPr sz="750" spc="-5" dirty="0">
                <a:latin typeface="Calibri"/>
                <a:cs typeface="Calibri"/>
              </a:rPr>
              <a:t>m</a:t>
            </a:r>
            <a:r>
              <a:rPr sz="750" dirty="0">
                <a:latin typeface="Calibri"/>
                <a:cs typeface="Calibri"/>
              </a:rPr>
              <a:t>o</a:t>
            </a:r>
            <a:r>
              <a:rPr sz="750" spc="-5" dirty="0">
                <a:latin typeface="Calibri"/>
                <a:cs typeface="Calibri"/>
              </a:rPr>
              <a:t>vili</a:t>
            </a:r>
            <a:r>
              <a:rPr sz="750" dirty="0">
                <a:latin typeface="Calibri"/>
                <a:cs typeface="Calibri"/>
              </a:rPr>
              <a:t>zar, n</a:t>
            </a:r>
            <a:r>
              <a:rPr sz="750" spc="-5" dirty="0">
                <a:latin typeface="Calibri"/>
                <a:cs typeface="Calibri"/>
              </a:rPr>
              <a:t>a</a:t>
            </a:r>
            <a:r>
              <a:rPr sz="750" dirty="0">
                <a:latin typeface="Calibri"/>
                <a:cs typeface="Calibri"/>
              </a:rPr>
              <a:t>rrar, probl</a:t>
            </a:r>
            <a:r>
              <a:rPr sz="750" spc="-5" dirty="0">
                <a:latin typeface="Calibri"/>
                <a:cs typeface="Calibri"/>
              </a:rPr>
              <a:t>em</a:t>
            </a:r>
            <a:r>
              <a:rPr sz="750" dirty="0">
                <a:latin typeface="Calibri"/>
                <a:cs typeface="Calibri"/>
              </a:rPr>
              <a:t>a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izar, propon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r, r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ono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-5" dirty="0">
                <a:latin typeface="Calibri"/>
                <a:cs typeface="Calibri"/>
              </a:rPr>
              <a:t>er, re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spc="-10" dirty="0">
                <a:latin typeface="Calibri"/>
                <a:cs typeface="Calibri"/>
              </a:rPr>
              <a:t>g</a:t>
            </a:r>
            <a:r>
              <a:rPr sz="750" dirty="0">
                <a:latin typeface="Calibri"/>
                <a:cs typeface="Calibri"/>
              </a:rPr>
              <a:t>n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spc="-10" dirty="0">
                <a:latin typeface="Calibri"/>
                <a:cs typeface="Calibri"/>
              </a:rPr>
              <a:t>f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ar,</a:t>
            </a:r>
            <a:r>
              <a:rPr sz="750" spc="-5" dirty="0">
                <a:latin typeface="Calibri"/>
                <a:cs typeface="Calibri"/>
              </a:rPr>
              <a:t> 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tem</a:t>
            </a:r>
            <a:r>
              <a:rPr sz="750" dirty="0">
                <a:latin typeface="Calibri"/>
                <a:cs typeface="Calibri"/>
              </a:rPr>
              <a:t>a</a:t>
            </a:r>
            <a:r>
              <a:rPr sz="750" spc="-5" dirty="0">
                <a:latin typeface="Calibri"/>
                <a:cs typeface="Calibri"/>
              </a:rPr>
              <a:t>ti</a:t>
            </a:r>
            <a:r>
              <a:rPr sz="750" dirty="0">
                <a:latin typeface="Calibri"/>
                <a:cs typeface="Calibri"/>
              </a:rPr>
              <a:t>zar, 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ran</a:t>
            </a:r>
            <a:r>
              <a:rPr sz="750" spc="-10" dirty="0">
                <a:latin typeface="Calibri"/>
                <a:cs typeface="Calibri"/>
              </a:rPr>
              <a:t>sf</a:t>
            </a:r>
            <a:r>
              <a:rPr sz="750" dirty="0">
                <a:latin typeface="Calibri"/>
                <a:cs typeface="Calibri"/>
              </a:rPr>
              <a:t>or</a:t>
            </a:r>
            <a:r>
              <a:rPr sz="750" spc="-5" dirty="0">
                <a:latin typeface="Calibri"/>
                <a:cs typeface="Calibri"/>
              </a:rPr>
              <a:t>m</a:t>
            </a:r>
            <a:r>
              <a:rPr sz="750" dirty="0">
                <a:latin typeface="Calibri"/>
                <a:cs typeface="Calibri"/>
              </a:rPr>
              <a:t>ar, ubi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ar, </a:t>
            </a:r>
            <a:r>
              <a:rPr sz="750" spc="-5" dirty="0">
                <a:latin typeface="Calibri"/>
                <a:cs typeface="Calibri"/>
              </a:rPr>
              <a:t>vi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b</a:t>
            </a:r>
            <a:r>
              <a:rPr sz="750" spc="-5" dirty="0">
                <a:latin typeface="Calibri"/>
                <a:cs typeface="Calibri"/>
              </a:rPr>
              <a:t>ili</a:t>
            </a:r>
            <a:r>
              <a:rPr sz="750" dirty="0">
                <a:latin typeface="Calibri"/>
                <a:cs typeface="Calibri"/>
              </a:rPr>
              <a:t>zar.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722461" y="9095940"/>
            <a:ext cx="681990" cy="27584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/>
            <a:r>
              <a:rPr sz="750" spc="-5" dirty="0">
                <a:latin typeface="Calibri"/>
                <a:cs typeface="Calibri"/>
              </a:rPr>
              <a:t>A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uar, ana</a:t>
            </a:r>
            <a:r>
              <a:rPr sz="750" spc="-5" dirty="0">
                <a:latin typeface="Calibri"/>
                <a:cs typeface="Calibri"/>
              </a:rPr>
              <a:t>li</a:t>
            </a:r>
            <a:r>
              <a:rPr sz="750" dirty="0">
                <a:latin typeface="Calibri"/>
                <a:cs typeface="Calibri"/>
              </a:rPr>
              <a:t>zar, ar</a:t>
            </a:r>
            <a:r>
              <a:rPr sz="750" spc="-10" dirty="0">
                <a:latin typeface="Calibri"/>
                <a:cs typeface="Calibri"/>
              </a:rPr>
              <a:t>g</a:t>
            </a:r>
            <a:r>
              <a:rPr sz="750" dirty="0">
                <a:latin typeface="Calibri"/>
                <a:cs typeface="Calibri"/>
              </a:rPr>
              <a:t>u</a:t>
            </a:r>
            <a:r>
              <a:rPr sz="750" spc="-5" dirty="0">
                <a:latin typeface="Calibri"/>
                <a:cs typeface="Calibri"/>
              </a:rPr>
              <a:t>me</a:t>
            </a:r>
            <a:r>
              <a:rPr sz="750" dirty="0">
                <a:latin typeface="Calibri"/>
                <a:cs typeface="Calibri"/>
              </a:rPr>
              <a:t>n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ar,</a:t>
            </a:r>
            <a:r>
              <a:rPr sz="750" spc="-5" dirty="0">
                <a:latin typeface="Calibri"/>
                <a:cs typeface="Calibri"/>
              </a:rPr>
              <a:t>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</a:t>
            </a:r>
            <a:r>
              <a:rPr sz="750" spc="-5" dirty="0">
                <a:latin typeface="Calibri"/>
                <a:cs typeface="Calibri"/>
              </a:rPr>
              <a:t>m</a:t>
            </a:r>
            <a:r>
              <a:rPr sz="750" dirty="0">
                <a:latin typeface="Calibri"/>
                <a:cs typeface="Calibri"/>
              </a:rPr>
              <a:t>pro</a:t>
            </a:r>
            <a:r>
              <a:rPr sz="750" spc="-5" dirty="0">
                <a:latin typeface="Calibri"/>
                <a:cs typeface="Calibri"/>
              </a:rPr>
              <a:t>mete</a:t>
            </a:r>
            <a:r>
              <a:rPr sz="750" dirty="0">
                <a:latin typeface="Calibri"/>
                <a:cs typeface="Calibri"/>
              </a:rPr>
              <a:t>r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,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r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ar, d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d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r, d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nun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ar, d</a:t>
            </a:r>
            <a:r>
              <a:rPr sz="750" spc="-5" dirty="0">
                <a:latin typeface="Calibri"/>
                <a:cs typeface="Calibri"/>
              </a:rPr>
              <a:t>evel</a:t>
            </a:r>
            <a:r>
              <a:rPr sz="750" dirty="0">
                <a:latin typeface="Calibri"/>
                <a:cs typeface="Calibri"/>
              </a:rPr>
              <a:t>ar, dia</a:t>
            </a:r>
            <a:r>
              <a:rPr sz="750" spc="-5" dirty="0">
                <a:latin typeface="Calibri"/>
                <a:cs typeface="Calibri"/>
              </a:rPr>
              <a:t>l</a:t>
            </a:r>
            <a:r>
              <a:rPr sz="750" dirty="0">
                <a:latin typeface="Calibri"/>
                <a:cs typeface="Calibri"/>
              </a:rPr>
              <a:t>o</a:t>
            </a:r>
            <a:r>
              <a:rPr sz="750" spc="-10" dirty="0">
                <a:latin typeface="Calibri"/>
                <a:cs typeface="Calibri"/>
              </a:rPr>
              <a:t>g</a:t>
            </a:r>
            <a:r>
              <a:rPr sz="750" dirty="0">
                <a:latin typeface="Calibri"/>
                <a:cs typeface="Calibri"/>
              </a:rPr>
              <a:t>ar, di</a:t>
            </a:r>
            <a:r>
              <a:rPr sz="750" spc="-10" dirty="0">
                <a:latin typeface="Calibri"/>
                <a:cs typeface="Calibri"/>
              </a:rPr>
              <a:t>sc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rnir, </a:t>
            </a:r>
            <a:r>
              <a:rPr sz="750" spc="-5" dirty="0">
                <a:latin typeface="Calibri"/>
                <a:cs typeface="Calibri"/>
              </a:rPr>
              <a:t>em</a:t>
            </a:r>
            <a:r>
              <a:rPr sz="750" dirty="0">
                <a:latin typeface="Calibri"/>
                <a:cs typeface="Calibri"/>
              </a:rPr>
              <a:t>pa</a:t>
            </a:r>
            <a:r>
              <a:rPr sz="750" spc="-5" dirty="0">
                <a:latin typeface="Calibri"/>
                <a:cs typeface="Calibri"/>
              </a:rPr>
              <a:t>ti</a:t>
            </a:r>
            <a:r>
              <a:rPr sz="750" dirty="0">
                <a:latin typeface="Calibri"/>
                <a:cs typeface="Calibri"/>
              </a:rPr>
              <a:t>zar, </a:t>
            </a:r>
            <a:r>
              <a:rPr sz="750" spc="-5" dirty="0">
                <a:latin typeface="Calibri"/>
                <a:cs typeface="Calibri"/>
              </a:rPr>
              <a:t>em</a:t>
            </a:r>
            <a:r>
              <a:rPr sz="750" dirty="0">
                <a:latin typeface="Calibri"/>
                <a:cs typeface="Calibri"/>
              </a:rPr>
              <a:t>pod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rar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e, e</a:t>
            </a:r>
            <a:r>
              <a:rPr sz="750" spc="-10" dirty="0">
                <a:latin typeface="Calibri"/>
                <a:cs typeface="Calibri"/>
              </a:rPr>
              <a:t>sc</a:t>
            </a:r>
            <a:r>
              <a:rPr sz="750" dirty="0">
                <a:latin typeface="Calibri"/>
                <a:cs typeface="Calibri"/>
              </a:rPr>
              <a:t>u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har, 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n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d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r, in</a:t>
            </a:r>
            <a:r>
              <a:rPr sz="750" spc="-5" dirty="0">
                <a:latin typeface="Calibri"/>
                <a:cs typeface="Calibri"/>
              </a:rPr>
              <a:t>te</a:t>
            </a:r>
            <a:r>
              <a:rPr sz="750" dirty="0">
                <a:latin typeface="Calibri"/>
                <a:cs typeface="Calibri"/>
              </a:rPr>
              <a:t>rpr</a:t>
            </a:r>
            <a:r>
              <a:rPr sz="750" spc="-5" dirty="0">
                <a:latin typeface="Calibri"/>
                <a:cs typeface="Calibri"/>
              </a:rPr>
              <a:t>eta</a:t>
            </a:r>
            <a:r>
              <a:rPr sz="750" dirty="0">
                <a:latin typeface="Calibri"/>
                <a:cs typeface="Calibri"/>
              </a:rPr>
              <a:t>r, </a:t>
            </a:r>
            <a:r>
              <a:rPr sz="750" spc="-5" dirty="0">
                <a:latin typeface="Calibri"/>
                <a:cs typeface="Calibri"/>
              </a:rPr>
              <a:t>m</a:t>
            </a:r>
            <a:r>
              <a:rPr sz="750" dirty="0">
                <a:latin typeface="Calibri"/>
                <a:cs typeface="Calibri"/>
              </a:rPr>
              <a:t>o</a:t>
            </a:r>
            <a:r>
              <a:rPr sz="750" spc="-5" dirty="0">
                <a:latin typeface="Calibri"/>
                <a:cs typeface="Calibri"/>
              </a:rPr>
              <a:t>vili</a:t>
            </a:r>
            <a:r>
              <a:rPr sz="750" dirty="0">
                <a:latin typeface="Calibri"/>
                <a:cs typeface="Calibri"/>
              </a:rPr>
              <a:t>zar, or</a:t>
            </a:r>
            <a:r>
              <a:rPr sz="750" spc="-10" dirty="0">
                <a:latin typeface="Calibri"/>
                <a:cs typeface="Calibri"/>
              </a:rPr>
              <a:t>g</a:t>
            </a:r>
            <a:r>
              <a:rPr sz="750" dirty="0">
                <a:latin typeface="Calibri"/>
                <a:cs typeface="Calibri"/>
              </a:rPr>
              <a:t>an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zar, p</a:t>
            </a:r>
            <a:r>
              <a:rPr sz="750" spc="-5" dirty="0">
                <a:latin typeface="Calibri"/>
                <a:cs typeface="Calibri"/>
              </a:rPr>
              <a:t>a</a:t>
            </a:r>
            <a:r>
              <a:rPr sz="750" dirty="0">
                <a:latin typeface="Calibri"/>
                <a:cs typeface="Calibri"/>
              </a:rPr>
              <a:t>r</a:t>
            </a:r>
            <a:r>
              <a:rPr sz="750" spc="-5" dirty="0">
                <a:latin typeface="Calibri"/>
                <a:cs typeface="Calibri"/>
              </a:rPr>
              <a:t>ti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ip</a:t>
            </a:r>
            <a:r>
              <a:rPr sz="750" spc="-5" dirty="0">
                <a:latin typeface="Calibri"/>
                <a:cs typeface="Calibri"/>
              </a:rPr>
              <a:t>a</a:t>
            </a:r>
            <a:r>
              <a:rPr sz="750" dirty="0">
                <a:latin typeface="Calibri"/>
                <a:cs typeface="Calibri"/>
              </a:rPr>
              <a:t>r, po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on</a:t>
            </a:r>
            <a:r>
              <a:rPr sz="750" spc="-5" dirty="0">
                <a:latin typeface="Calibri"/>
                <a:cs typeface="Calibri"/>
              </a:rPr>
              <a:t>a</a:t>
            </a:r>
            <a:r>
              <a:rPr sz="750" dirty="0">
                <a:latin typeface="Calibri"/>
                <a:cs typeface="Calibri"/>
              </a:rPr>
              <a:t>r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, probl</a:t>
            </a:r>
            <a:r>
              <a:rPr sz="750" spc="-5" dirty="0">
                <a:latin typeface="Calibri"/>
                <a:cs typeface="Calibri"/>
              </a:rPr>
              <a:t>em</a:t>
            </a:r>
            <a:r>
              <a:rPr sz="750" dirty="0">
                <a:latin typeface="Calibri"/>
                <a:cs typeface="Calibri"/>
              </a:rPr>
              <a:t>a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izar, propon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r, r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ono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-5" dirty="0">
                <a:latin typeface="Calibri"/>
                <a:cs typeface="Calibri"/>
              </a:rPr>
              <a:t>er, re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tir, re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dirty="0">
                <a:latin typeface="Calibri"/>
                <a:cs typeface="Calibri"/>
              </a:rPr>
              <a:t>pon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dirty="0">
                <a:latin typeface="Calibri"/>
                <a:cs typeface="Calibri"/>
              </a:rPr>
              <a:t>ab</a:t>
            </a:r>
            <a:r>
              <a:rPr sz="750" spc="-5" dirty="0">
                <a:latin typeface="Calibri"/>
                <a:cs typeface="Calibri"/>
              </a:rPr>
              <a:t>ili</a:t>
            </a:r>
            <a:r>
              <a:rPr sz="750" dirty="0">
                <a:latin typeface="Calibri"/>
                <a:cs typeface="Calibri"/>
              </a:rPr>
              <a:t>zars</a:t>
            </a:r>
            <a:r>
              <a:rPr sz="750" spc="-5" dirty="0">
                <a:latin typeface="Calibri"/>
                <a:cs typeface="Calibri"/>
              </a:rPr>
              <a:t> e</a:t>
            </a:r>
            <a:r>
              <a:rPr sz="750" dirty="0">
                <a:latin typeface="Calibri"/>
                <a:cs typeface="Calibri"/>
              </a:rPr>
              <a:t>, 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ran</a:t>
            </a:r>
            <a:r>
              <a:rPr sz="750" spc="-10" dirty="0">
                <a:latin typeface="Calibri"/>
                <a:cs typeface="Calibri"/>
              </a:rPr>
              <a:t>sf</a:t>
            </a:r>
            <a:r>
              <a:rPr sz="750" dirty="0">
                <a:latin typeface="Calibri"/>
                <a:cs typeface="Calibri"/>
              </a:rPr>
              <a:t>or</a:t>
            </a:r>
            <a:r>
              <a:rPr sz="750" spc="-5" dirty="0">
                <a:latin typeface="Calibri"/>
                <a:cs typeface="Calibri"/>
              </a:rPr>
              <a:t>m</a:t>
            </a:r>
            <a:r>
              <a:rPr sz="750" dirty="0">
                <a:latin typeface="Calibri"/>
                <a:cs typeface="Calibri"/>
              </a:rPr>
              <a:t>ar, </a:t>
            </a:r>
            <a:r>
              <a:rPr sz="750" spc="-5" dirty="0">
                <a:latin typeface="Calibri"/>
                <a:cs typeface="Calibri"/>
              </a:rPr>
              <a:t>v</a:t>
            </a:r>
            <a:r>
              <a:rPr sz="750" dirty="0">
                <a:latin typeface="Calibri"/>
                <a:cs typeface="Calibri"/>
              </a:rPr>
              <a:t>a</a:t>
            </a:r>
            <a:r>
              <a:rPr sz="750" spc="-5" dirty="0">
                <a:latin typeface="Calibri"/>
                <a:cs typeface="Calibri"/>
              </a:rPr>
              <a:t>l</a:t>
            </a:r>
            <a:r>
              <a:rPr sz="750" dirty="0">
                <a:latin typeface="Calibri"/>
                <a:cs typeface="Calibri"/>
              </a:rPr>
              <a:t>orar, </a:t>
            </a:r>
            <a:r>
              <a:rPr sz="750" spc="-5" dirty="0">
                <a:latin typeface="Calibri"/>
                <a:cs typeface="Calibri"/>
              </a:rPr>
              <a:t>vi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b</a:t>
            </a:r>
            <a:r>
              <a:rPr sz="750" spc="-5" dirty="0">
                <a:latin typeface="Calibri"/>
                <a:cs typeface="Calibri"/>
              </a:rPr>
              <a:t>ili</a:t>
            </a:r>
            <a:r>
              <a:rPr sz="750" dirty="0">
                <a:latin typeface="Calibri"/>
                <a:cs typeface="Calibri"/>
              </a:rPr>
              <a:t>zar.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436718" y="9153090"/>
            <a:ext cx="599440" cy="26441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635" algn="ctr"/>
            <a:r>
              <a:rPr sz="750" spc="-5" dirty="0">
                <a:latin typeface="Calibri"/>
                <a:cs typeface="Calibri"/>
              </a:rPr>
              <a:t>A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</a:t>
            </a:r>
            <a:r>
              <a:rPr sz="750" spc="-10" dirty="0">
                <a:latin typeface="Calibri"/>
                <a:cs typeface="Calibri"/>
              </a:rPr>
              <a:t>g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r, ar</a:t>
            </a:r>
            <a:r>
              <a:rPr sz="750" spc="-10" dirty="0">
                <a:latin typeface="Calibri"/>
                <a:cs typeface="Calibri"/>
              </a:rPr>
              <a:t>g</a:t>
            </a:r>
            <a:r>
              <a:rPr sz="750" dirty="0">
                <a:latin typeface="Calibri"/>
                <a:cs typeface="Calibri"/>
              </a:rPr>
              <a:t>u</a:t>
            </a:r>
            <a:r>
              <a:rPr sz="750" spc="-5" dirty="0">
                <a:latin typeface="Calibri"/>
                <a:cs typeface="Calibri"/>
              </a:rPr>
              <a:t>me</a:t>
            </a:r>
            <a:r>
              <a:rPr sz="750" dirty="0">
                <a:latin typeface="Calibri"/>
                <a:cs typeface="Calibri"/>
              </a:rPr>
              <a:t>n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ar, a</a:t>
            </a:r>
            <a:r>
              <a:rPr sz="750" spc="-5" dirty="0">
                <a:latin typeface="Calibri"/>
                <a:cs typeface="Calibri"/>
              </a:rPr>
              <a:t>te</a:t>
            </a:r>
            <a:r>
              <a:rPr sz="750" dirty="0">
                <a:latin typeface="Calibri"/>
                <a:cs typeface="Calibri"/>
              </a:rPr>
              <a:t>nd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r,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o-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on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ru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r,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</a:t>
            </a:r>
            <a:r>
              <a:rPr sz="750" spc="-5" dirty="0">
                <a:latin typeface="Calibri"/>
                <a:cs typeface="Calibri"/>
              </a:rPr>
              <a:t>l</a:t>
            </a:r>
            <a:r>
              <a:rPr sz="750" dirty="0">
                <a:latin typeface="Calibri"/>
                <a:cs typeface="Calibri"/>
              </a:rPr>
              <a:t>aborar,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</a:t>
            </a:r>
            <a:r>
              <a:rPr sz="750" spc="-5" dirty="0">
                <a:latin typeface="Calibri"/>
                <a:cs typeface="Calibri"/>
              </a:rPr>
              <a:t>m</a:t>
            </a:r>
            <a:r>
              <a:rPr sz="750" dirty="0">
                <a:latin typeface="Calibri"/>
                <a:cs typeface="Calibri"/>
              </a:rPr>
              <a:t>par</a:t>
            </a:r>
            <a:r>
              <a:rPr sz="750" spc="-5" dirty="0">
                <a:latin typeface="Calibri"/>
                <a:cs typeface="Calibri"/>
              </a:rPr>
              <a:t>ti</a:t>
            </a:r>
            <a:r>
              <a:rPr sz="750" dirty="0">
                <a:latin typeface="Calibri"/>
                <a:cs typeface="Calibri"/>
              </a:rPr>
              <a:t>r,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on</a:t>
            </a:r>
            <a:r>
              <a:rPr sz="750" spc="-10" dirty="0">
                <a:latin typeface="Calibri"/>
                <a:cs typeface="Calibri"/>
              </a:rPr>
              <a:t>f</a:t>
            </a:r>
            <a:r>
              <a:rPr sz="750" dirty="0">
                <a:latin typeface="Calibri"/>
                <a:cs typeface="Calibri"/>
              </a:rPr>
              <a:t>ron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ar,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on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n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dirty="0">
                <a:latin typeface="Calibri"/>
                <a:cs typeface="Calibri"/>
              </a:rPr>
              <a:t>uar, d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b</a:t>
            </a:r>
            <a:r>
              <a:rPr sz="750" spc="-5" dirty="0">
                <a:latin typeface="Calibri"/>
                <a:cs typeface="Calibri"/>
              </a:rPr>
              <a:t>ati</a:t>
            </a:r>
            <a:r>
              <a:rPr sz="750" dirty="0">
                <a:latin typeface="Calibri"/>
                <a:cs typeface="Calibri"/>
              </a:rPr>
              <a:t>r, dia</a:t>
            </a:r>
            <a:r>
              <a:rPr sz="750" spc="-5" dirty="0">
                <a:latin typeface="Calibri"/>
                <a:cs typeface="Calibri"/>
              </a:rPr>
              <a:t>l</a:t>
            </a:r>
            <a:r>
              <a:rPr sz="750" dirty="0">
                <a:latin typeface="Calibri"/>
                <a:cs typeface="Calibri"/>
              </a:rPr>
              <a:t>o</a:t>
            </a:r>
            <a:r>
              <a:rPr sz="750" spc="-10" dirty="0">
                <a:latin typeface="Calibri"/>
                <a:cs typeface="Calibri"/>
              </a:rPr>
              <a:t>g</a:t>
            </a:r>
            <a:r>
              <a:rPr sz="750" dirty="0">
                <a:latin typeface="Calibri"/>
                <a:cs typeface="Calibri"/>
              </a:rPr>
              <a:t>ar, 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spc="-10" dirty="0">
                <a:latin typeface="Calibri"/>
                <a:cs typeface="Calibri"/>
              </a:rPr>
              <a:t>sc</a:t>
            </a:r>
            <a:r>
              <a:rPr sz="750" dirty="0">
                <a:latin typeface="Calibri"/>
                <a:cs typeface="Calibri"/>
              </a:rPr>
              <a:t>u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har, in</a:t>
            </a:r>
            <a:r>
              <a:rPr sz="750" spc="-5" dirty="0">
                <a:latin typeface="Calibri"/>
                <a:cs typeface="Calibri"/>
              </a:rPr>
              <a:t>te</a:t>
            </a:r>
            <a:r>
              <a:rPr sz="750" dirty="0">
                <a:latin typeface="Calibri"/>
                <a:cs typeface="Calibri"/>
              </a:rPr>
              <a:t>r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-5" dirty="0">
                <a:latin typeface="Calibri"/>
                <a:cs typeface="Calibri"/>
              </a:rPr>
              <a:t>am</a:t>
            </a:r>
            <a:r>
              <a:rPr sz="750" dirty="0">
                <a:latin typeface="Calibri"/>
                <a:cs typeface="Calibri"/>
              </a:rPr>
              <a:t>bi</a:t>
            </a:r>
            <a:r>
              <a:rPr sz="750" spc="-5" dirty="0">
                <a:latin typeface="Calibri"/>
                <a:cs typeface="Calibri"/>
              </a:rPr>
              <a:t>a</a:t>
            </a:r>
            <a:r>
              <a:rPr sz="750" dirty="0">
                <a:latin typeface="Calibri"/>
                <a:cs typeface="Calibri"/>
              </a:rPr>
              <a:t>r, in</a:t>
            </a:r>
            <a:r>
              <a:rPr sz="750" spc="-5" dirty="0">
                <a:latin typeface="Calibri"/>
                <a:cs typeface="Calibri"/>
              </a:rPr>
              <a:t>te</a:t>
            </a:r>
            <a:r>
              <a:rPr sz="750" dirty="0">
                <a:latin typeface="Calibri"/>
                <a:cs typeface="Calibri"/>
              </a:rPr>
              <a:t>rpr</a:t>
            </a:r>
            <a:r>
              <a:rPr sz="750" spc="-5" dirty="0">
                <a:latin typeface="Calibri"/>
                <a:cs typeface="Calibri"/>
              </a:rPr>
              <a:t>eta</a:t>
            </a:r>
            <a:r>
              <a:rPr sz="750" dirty="0">
                <a:latin typeface="Calibri"/>
                <a:cs typeface="Calibri"/>
              </a:rPr>
              <a:t>r, in</a:t>
            </a:r>
            <a:r>
              <a:rPr sz="750" spc="-5" dirty="0">
                <a:latin typeface="Calibri"/>
                <a:cs typeface="Calibri"/>
              </a:rPr>
              <a:t>te</a:t>
            </a:r>
            <a:r>
              <a:rPr sz="750" dirty="0">
                <a:latin typeface="Calibri"/>
                <a:cs typeface="Calibri"/>
              </a:rPr>
              <a:t>r</a:t>
            </a:r>
            <a:r>
              <a:rPr sz="750" spc="-5" dirty="0">
                <a:latin typeface="Calibri"/>
                <a:cs typeface="Calibri"/>
              </a:rPr>
              <a:t>ve</a:t>
            </a:r>
            <a:r>
              <a:rPr sz="750" dirty="0">
                <a:latin typeface="Calibri"/>
                <a:cs typeface="Calibri"/>
              </a:rPr>
              <a:t>ni</a:t>
            </a:r>
            <a:r>
              <a:rPr sz="750" spc="-5" dirty="0">
                <a:latin typeface="Calibri"/>
                <a:cs typeface="Calibri"/>
              </a:rPr>
              <a:t>r</a:t>
            </a:r>
            <a:r>
              <a:rPr sz="750" dirty="0">
                <a:latin typeface="Calibri"/>
                <a:cs typeface="Calibri"/>
              </a:rPr>
              <a:t>, </a:t>
            </a:r>
            <a:r>
              <a:rPr sz="750" spc="-5" dirty="0">
                <a:latin typeface="Calibri"/>
                <a:cs typeface="Calibri"/>
              </a:rPr>
              <a:t>m</a:t>
            </a:r>
            <a:r>
              <a:rPr sz="750" dirty="0">
                <a:latin typeface="Calibri"/>
                <a:cs typeface="Calibri"/>
              </a:rPr>
              <a:t>o</a:t>
            </a:r>
            <a:r>
              <a:rPr sz="750" spc="-5" dirty="0">
                <a:latin typeface="Calibri"/>
                <a:cs typeface="Calibri"/>
              </a:rPr>
              <a:t>vili</a:t>
            </a:r>
            <a:r>
              <a:rPr sz="750" dirty="0">
                <a:latin typeface="Calibri"/>
                <a:cs typeface="Calibri"/>
              </a:rPr>
              <a:t>zar, n</a:t>
            </a:r>
            <a:r>
              <a:rPr sz="750" spc="-5" dirty="0">
                <a:latin typeface="Calibri"/>
                <a:cs typeface="Calibri"/>
              </a:rPr>
              <a:t>a</a:t>
            </a:r>
            <a:r>
              <a:rPr sz="750" dirty="0">
                <a:latin typeface="Calibri"/>
                <a:cs typeface="Calibri"/>
              </a:rPr>
              <a:t>rrar, probl</a:t>
            </a:r>
            <a:r>
              <a:rPr sz="750" spc="-5" dirty="0">
                <a:latin typeface="Calibri"/>
                <a:cs typeface="Calibri"/>
              </a:rPr>
              <a:t>em</a:t>
            </a:r>
            <a:r>
              <a:rPr sz="750" dirty="0">
                <a:latin typeface="Calibri"/>
                <a:cs typeface="Calibri"/>
              </a:rPr>
              <a:t>a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izar, propon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r, r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ono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-5" dirty="0">
                <a:latin typeface="Calibri"/>
                <a:cs typeface="Calibri"/>
              </a:rPr>
              <a:t>er, re</a:t>
            </a:r>
            <a:r>
              <a:rPr sz="750" spc="-10" dirty="0">
                <a:latin typeface="Calibri"/>
                <a:cs typeface="Calibri"/>
              </a:rPr>
              <a:t>f</a:t>
            </a:r>
            <a:r>
              <a:rPr sz="750" spc="-5" dirty="0">
                <a:latin typeface="Calibri"/>
                <a:cs typeface="Calibri"/>
              </a:rPr>
              <a:t>lexi</a:t>
            </a:r>
            <a:r>
              <a:rPr sz="750" dirty="0">
                <a:latin typeface="Calibri"/>
                <a:cs typeface="Calibri"/>
              </a:rPr>
              <a:t>onar,</a:t>
            </a:r>
            <a:r>
              <a:rPr sz="750" spc="-5" dirty="0">
                <a:latin typeface="Calibri"/>
                <a:cs typeface="Calibri"/>
              </a:rPr>
              <a:t> re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spc="-10" dirty="0">
                <a:latin typeface="Calibri"/>
                <a:cs typeface="Calibri"/>
              </a:rPr>
              <a:t>g</a:t>
            </a:r>
            <a:r>
              <a:rPr sz="750" dirty="0">
                <a:latin typeface="Calibri"/>
                <a:cs typeface="Calibri"/>
              </a:rPr>
              <a:t>n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spc="-10" dirty="0">
                <a:latin typeface="Calibri"/>
                <a:cs typeface="Calibri"/>
              </a:rPr>
              <a:t>f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ar,</a:t>
            </a:r>
            <a:r>
              <a:rPr sz="750" spc="-5" dirty="0">
                <a:latin typeface="Calibri"/>
                <a:cs typeface="Calibri"/>
              </a:rPr>
              <a:t> re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dirty="0">
                <a:latin typeface="Calibri"/>
                <a:cs typeface="Calibri"/>
              </a:rPr>
              <a:t>p</a:t>
            </a:r>
            <a:r>
              <a:rPr sz="750" spc="-5" dirty="0">
                <a:latin typeface="Calibri"/>
                <a:cs typeface="Calibri"/>
              </a:rPr>
              <a:t>et</a:t>
            </a:r>
            <a:r>
              <a:rPr sz="750" dirty="0">
                <a:latin typeface="Calibri"/>
                <a:cs typeface="Calibri"/>
              </a:rPr>
              <a:t>ar,</a:t>
            </a:r>
            <a:r>
              <a:rPr sz="750" spc="-5" dirty="0">
                <a:latin typeface="Calibri"/>
                <a:cs typeface="Calibri"/>
              </a:rPr>
              <a:t> t</a:t>
            </a:r>
            <a:r>
              <a:rPr sz="750" dirty="0">
                <a:latin typeface="Calibri"/>
                <a:cs typeface="Calibri"/>
              </a:rPr>
              <a:t>ran</a:t>
            </a:r>
            <a:r>
              <a:rPr sz="750" spc="-10" dirty="0">
                <a:latin typeface="Calibri"/>
                <a:cs typeface="Calibri"/>
              </a:rPr>
              <a:t>sf</a:t>
            </a:r>
            <a:r>
              <a:rPr sz="750" dirty="0">
                <a:latin typeface="Calibri"/>
                <a:cs typeface="Calibri"/>
              </a:rPr>
              <a:t>or</a:t>
            </a:r>
            <a:r>
              <a:rPr sz="750" spc="-5" dirty="0">
                <a:latin typeface="Calibri"/>
                <a:cs typeface="Calibri"/>
              </a:rPr>
              <a:t>m</a:t>
            </a:r>
            <a:r>
              <a:rPr sz="750" dirty="0">
                <a:latin typeface="Calibri"/>
                <a:cs typeface="Calibri"/>
              </a:rPr>
              <a:t>ar.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073189" y="9153090"/>
            <a:ext cx="672465" cy="26441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635" algn="ctr"/>
            <a:r>
              <a:rPr sz="750" spc="-5" dirty="0">
                <a:latin typeface="Calibri"/>
                <a:cs typeface="Calibri"/>
              </a:rPr>
              <a:t>A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uar, ar</a:t>
            </a:r>
            <a:r>
              <a:rPr sz="750" spc="-10" dirty="0">
                <a:latin typeface="Calibri"/>
                <a:cs typeface="Calibri"/>
              </a:rPr>
              <a:t>g</a:t>
            </a:r>
            <a:r>
              <a:rPr sz="750" dirty="0">
                <a:latin typeface="Calibri"/>
                <a:cs typeface="Calibri"/>
              </a:rPr>
              <a:t>u</a:t>
            </a:r>
            <a:r>
              <a:rPr sz="750" spc="-5" dirty="0">
                <a:latin typeface="Calibri"/>
                <a:cs typeface="Calibri"/>
              </a:rPr>
              <a:t>me</a:t>
            </a:r>
            <a:r>
              <a:rPr sz="750" dirty="0">
                <a:latin typeface="Calibri"/>
                <a:cs typeface="Calibri"/>
              </a:rPr>
              <a:t>n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ar,</a:t>
            </a:r>
            <a:r>
              <a:rPr sz="750" spc="-5" dirty="0">
                <a:latin typeface="Calibri"/>
                <a:cs typeface="Calibri"/>
              </a:rPr>
              <a:t>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</a:t>
            </a:r>
            <a:r>
              <a:rPr sz="750" spc="-5" dirty="0">
                <a:latin typeface="Calibri"/>
                <a:cs typeface="Calibri"/>
              </a:rPr>
              <a:t>m</a:t>
            </a:r>
            <a:r>
              <a:rPr sz="750" dirty="0">
                <a:latin typeface="Calibri"/>
                <a:cs typeface="Calibri"/>
              </a:rPr>
              <a:t>pro</a:t>
            </a:r>
            <a:r>
              <a:rPr sz="750" spc="-5" dirty="0">
                <a:latin typeface="Calibri"/>
                <a:cs typeface="Calibri"/>
              </a:rPr>
              <a:t>mete</a:t>
            </a:r>
            <a:r>
              <a:rPr sz="750" dirty="0">
                <a:latin typeface="Calibri"/>
                <a:cs typeface="Calibri"/>
              </a:rPr>
              <a:t>r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,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on</a:t>
            </a:r>
            <a:r>
              <a:rPr sz="750" spc="-10" dirty="0">
                <a:latin typeface="Calibri"/>
                <a:cs typeface="Calibri"/>
              </a:rPr>
              <a:t>f</a:t>
            </a:r>
            <a:r>
              <a:rPr sz="750" dirty="0">
                <a:latin typeface="Calibri"/>
                <a:cs typeface="Calibri"/>
              </a:rPr>
              <a:t>ron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ar,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on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n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dirty="0">
                <a:latin typeface="Calibri"/>
                <a:cs typeface="Calibri"/>
              </a:rPr>
              <a:t>uar,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oop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rar,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u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ti</a:t>
            </a:r>
            <a:r>
              <a:rPr sz="750" dirty="0">
                <a:latin typeface="Calibri"/>
                <a:cs typeface="Calibri"/>
              </a:rPr>
              <a:t>onar, d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idir, d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spc="-10" dirty="0">
                <a:latin typeface="Calibri"/>
                <a:cs typeface="Calibri"/>
              </a:rPr>
              <a:t>f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nd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r, d</a:t>
            </a:r>
            <a:r>
              <a:rPr sz="750" spc="-5" dirty="0">
                <a:latin typeface="Calibri"/>
                <a:cs typeface="Calibri"/>
              </a:rPr>
              <a:t>el</a:t>
            </a:r>
            <a:r>
              <a:rPr sz="750" dirty="0">
                <a:latin typeface="Calibri"/>
                <a:cs typeface="Calibri"/>
              </a:rPr>
              <a:t>ib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rar, d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nun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ar, dia</a:t>
            </a:r>
            <a:r>
              <a:rPr sz="750" spc="-5" dirty="0">
                <a:latin typeface="Calibri"/>
                <a:cs typeface="Calibri"/>
              </a:rPr>
              <a:t>l</a:t>
            </a:r>
            <a:r>
              <a:rPr sz="750" dirty="0">
                <a:latin typeface="Calibri"/>
                <a:cs typeface="Calibri"/>
              </a:rPr>
              <a:t>o</a:t>
            </a:r>
            <a:r>
              <a:rPr sz="750" spc="-10" dirty="0">
                <a:latin typeface="Calibri"/>
                <a:cs typeface="Calibri"/>
              </a:rPr>
              <a:t>g</a:t>
            </a:r>
            <a:r>
              <a:rPr sz="750" dirty="0">
                <a:latin typeface="Calibri"/>
                <a:cs typeface="Calibri"/>
              </a:rPr>
              <a:t>ar, di</a:t>
            </a:r>
            <a:r>
              <a:rPr sz="750" spc="-10" dirty="0">
                <a:latin typeface="Calibri"/>
                <a:cs typeface="Calibri"/>
              </a:rPr>
              <a:t>sc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rnir, id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n</a:t>
            </a:r>
            <a:r>
              <a:rPr sz="750" spc="-5" dirty="0">
                <a:latin typeface="Calibri"/>
                <a:cs typeface="Calibri"/>
              </a:rPr>
              <a:t>ti</a:t>
            </a:r>
            <a:r>
              <a:rPr sz="750" spc="-10" dirty="0">
                <a:latin typeface="Calibri"/>
                <a:cs typeface="Calibri"/>
              </a:rPr>
              <a:t>f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-5" dirty="0">
                <a:latin typeface="Calibri"/>
                <a:cs typeface="Calibri"/>
              </a:rPr>
              <a:t>a</a:t>
            </a:r>
            <a:r>
              <a:rPr sz="750" dirty="0">
                <a:latin typeface="Calibri"/>
                <a:cs typeface="Calibri"/>
              </a:rPr>
              <a:t>r, in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idi</a:t>
            </a:r>
            <a:r>
              <a:rPr sz="750" spc="-5" dirty="0">
                <a:latin typeface="Calibri"/>
                <a:cs typeface="Calibri"/>
              </a:rPr>
              <a:t>r</a:t>
            </a:r>
            <a:r>
              <a:rPr sz="750" dirty="0">
                <a:latin typeface="Calibri"/>
                <a:cs typeface="Calibri"/>
              </a:rPr>
              <a:t>, </a:t>
            </a:r>
            <a:r>
              <a:rPr sz="750" spc="-10" dirty="0">
                <a:latin typeface="Calibri"/>
                <a:cs typeface="Calibri"/>
              </a:rPr>
              <a:t>j</a:t>
            </a:r>
            <a:r>
              <a:rPr sz="750" dirty="0">
                <a:latin typeface="Calibri"/>
                <a:cs typeface="Calibri"/>
              </a:rPr>
              <a:t>uz</a:t>
            </a:r>
            <a:r>
              <a:rPr sz="750" spc="-10" dirty="0">
                <a:latin typeface="Calibri"/>
                <a:cs typeface="Calibri"/>
              </a:rPr>
              <a:t>g</a:t>
            </a:r>
            <a:r>
              <a:rPr sz="750" spc="-5" dirty="0">
                <a:latin typeface="Calibri"/>
                <a:cs typeface="Calibri"/>
              </a:rPr>
              <a:t>a</a:t>
            </a:r>
            <a:r>
              <a:rPr sz="750" dirty="0">
                <a:latin typeface="Calibri"/>
                <a:cs typeface="Calibri"/>
              </a:rPr>
              <a:t>r, or</a:t>
            </a:r>
            <a:r>
              <a:rPr sz="750" spc="-10" dirty="0">
                <a:latin typeface="Calibri"/>
                <a:cs typeface="Calibri"/>
              </a:rPr>
              <a:t>g</a:t>
            </a:r>
            <a:r>
              <a:rPr sz="750" dirty="0">
                <a:latin typeface="Calibri"/>
                <a:cs typeface="Calibri"/>
              </a:rPr>
              <a:t>an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zar, po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on</a:t>
            </a:r>
            <a:r>
              <a:rPr sz="750" spc="-5" dirty="0">
                <a:latin typeface="Calibri"/>
                <a:cs typeface="Calibri"/>
              </a:rPr>
              <a:t>a</a:t>
            </a:r>
            <a:r>
              <a:rPr sz="750" dirty="0">
                <a:latin typeface="Calibri"/>
                <a:cs typeface="Calibri"/>
              </a:rPr>
              <a:t>r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, r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ono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-5" dirty="0">
                <a:latin typeface="Calibri"/>
                <a:cs typeface="Calibri"/>
              </a:rPr>
              <a:t>er, re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tir, re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dirty="0">
                <a:latin typeface="Calibri"/>
                <a:cs typeface="Calibri"/>
              </a:rPr>
              <a:t>pon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dirty="0">
                <a:latin typeface="Calibri"/>
                <a:cs typeface="Calibri"/>
              </a:rPr>
              <a:t>ab</a:t>
            </a:r>
            <a:r>
              <a:rPr sz="750" spc="-5" dirty="0">
                <a:latin typeface="Calibri"/>
                <a:cs typeface="Calibri"/>
              </a:rPr>
              <a:t>ili</a:t>
            </a:r>
            <a:r>
              <a:rPr sz="750" dirty="0">
                <a:latin typeface="Calibri"/>
                <a:cs typeface="Calibri"/>
              </a:rPr>
              <a:t>zars</a:t>
            </a:r>
            <a:r>
              <a:rPr sz="750" spc="-5" dirty="0">
                <a:latin typeface="Calibri"/>
                <a:cs typeface="Calibri"/>
              </a:rPr>
              <a:t> e</a:t>
            </a:r>
            <a:r>
              <a:rPr sz="750" dirty="0">
                <a:latin typeface="Calibri"/>
                <a:cs typeface="Calibri"/>
              </a:rPr>
              <a:t>, 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dirty="0">
                <a:latin typeface="Calibri"/>
                <a:cs typeface="Calibri"/>
              </a:rPr>
              <a:t>o</a:t>
            </a:r>
            <a:r>
              <a:rPr sz="750" spc="-5" dirty="0">
                <a:latin typeface="Calibri"/>
                <a:cs typeface="Calibri"/>
              </a:rPr>
              <a:t>li</a:t>
            </a:r>
            <a:r>
              <a:rPr sz="750" dirty="0">
                <a:latin typeface="Calibri"/>
                <a:cs typeface="Calibri"/>
              </a:rPr>
              <a:t>dar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zar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e,</a:t>
            </a:r>
            <a:r>
              <a:rPr sz="750" spc="-10" dirty="0">
                <a:latin typeface="Calibri"/>
                <a:cs typeface="Calibri"/>
              </a:rPr>
              <a:t> t</a:t>
            </a:r>
            <a:r>
              <a:rPr sz="750" dirty="0">
                <a:latin typeface="Calibri"/>
                <a:cs typeface="Calibri"/>
              </a:rPr>
              <a:t>ran</a:t>
            </a:r>
            <a:r>
              <a:rPr sz="750" spc="-10" dirty="0">
                <a:latin typeface="Calibri"/>
                <a:cs typeface="Calibri"/>
              </a:rPr>
              <a:t>sf</a:t>
            </a:r>
            <a:r>
              <a:rPr sz="750" dirty="0">
                <a:latin typeface="Calibri"/>
                <a:cs typeface="Calibri"/>
              </a:rPr>
              <a:t>or</a:t>
            </a:r>
            <a:r>
              <a:rPr sz="750" spc="-5" dirty="0">
                <a:latin typeface="Calibri"/>
                <a:cs typeface="Calibri"/>
              </a:rPr>
              <a:t>m</a:t>
            </a:r>
            <a:r>
              <a:rPr sz="750" dirty="0">
                <a:latin typeface="Calibri"/>
                <a:cs typeface="Calibri"/>
              </a:rPr>
              <a:t>ar, </a:t>
            </a:r>
            <a:r>
              <a:rPr sz="750" spc="-5" dirty="0">
                <a:latin typeface="Calibri"/>
                <a:cs typeface="Calibri"/>
              </a:rPr>
              <a:t>v</a:t>
            </a:r>
            <a:r>
              <a:rPr sz="750" dirty="0">
                <a:latin typeface="Calibri"/>
                <a:cs typeface="Calibri"/>
              </a:rPr>
              <a:t>a</a:t>
            </a:r>
            <a:r>
              <a:rPr sz="750" spc="-5" dirty="0">
                <a:latin typeface="Calibri"/>
                <a:cs typeface="Calibri"/>
              </a:rPr>
              <a:t>l</a:t>
            </a:r>
            <a:r>
              <a:rPr sz="750" dirty="0">
                <a:latin typeface="Calibri"/>
                <a:cs typeface="Calibri"/>
              </a:rPr>
              <a:t>orar.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746965" y="9153090"/>
            <a:ext cx="671195" cy="26441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/>
            <a:r>
              <a:rPr sz="750" spc="-5" dirty="0">
                <a:latin typeface="Calibri"/>
                <a:cs typeface="Calibri"/>
              </a:rPr>
              <a:t>A</a:t>
            </a:r>
            <a:r>
              <a:rPr sz="750" dirty="0">
                <a:latin typeface="Calibri"/>
                <a:cs typeface="Calibri"/>
              </a:rPr>
              <a:t>na</a:t>
            </a:r>
            <a:r>
              <a:rPr sz="750" spc="-5" dirty="0">
                <a:latin typeface="Calibri"/>
                <a:cs typeface="Calibri"/>
              </a:rPr>
              <a:t>li</a:t>
            </a:r>
            <a:r>
              <a:rPr sz="750" dirty="0">
                <a:latin typeface="Calibri"/>
                <a:cs typeface="Calibri"/>
              </a:rPr>
              <a:t>zar, ap</a:t>
            </a:r>
            <a:r>
              <a:rPr sz="750" spc="-5" dirty="0">
                <a:latin typeface="Calibri"/>
                <a:cs typeface="Calibri"/>
              </a:rPr>
              <a:t>li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ar, a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dirty="0">
                <a:latin typeface="Calibri"/>
                <a:cs typeface="Calibri"/>
              </a:rPr>
              <a:t>o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iar,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o-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on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ru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r,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</a:t>
            </a:r>
            <a:r>
              <a:rPr sz="750" spc="-5" dirty="0">
                <a:latin typeface="Calibri"/>
                <a:cs typeface="Calibri"/>
              </a:rPr>
              <a:t>l</a:t>
            </a:r>
            <a:r>
              <a:rPr sz="750" dirty="0">
                <a:latin typeface="Calibri"/>
                <a:cs typeface="Calibri"/>
              </a:rPr>
              <a:t>aborar,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</a:t>
            </a:r>
            <a:r>
              <a:rPr sz="750" spc="-5" dirty="0">
                <a:latin typeface="Calibri"/>
                <a:cs typeface="Calibri"/>
              </a:rPr>
              <a:t>m</a:t>
            </a:r>
            <a:r>
              <a:rPr sz="750" dirty="0">
                <a:latin typeface="Calibri"/>
                <a:cs typeface="Calibri"/>
              </a:rPr>
              <a:t>par</a:t>
            </a:r>
            <a:r>
              <a:rPr sz="750" spc="-5" dirty="0">
                <a:latin typeface="Calibri"/>
                <a:cs typeface="Calibri"/>
              </a:rPr>
              <a:t>ti</a:t>
            </a:r>
            <a:r>
              <a:rPr sz="750" dirty="0">
                <a:latin typeface="Calibri"/>
                <a:cs typeface="Calibri"/>
              </a:rPr>
              <a:t>r,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on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ar,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on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n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dirty="0">
                <a:latin typeface="Calibri"/>
                <a:cs typeface="Calibri"/>
              </a:rPr>
              <a:t>uar, 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on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ra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ar, d</a:t>
            </a:r>
            <a:r>
              <a:rPr sz="750" spc="-5" dirty="0">
                <a:latin typeface="Calibri"/>
                <a:cs typeface="Calibri"/>
              </a:rPr>
              <a:t>el</a:t>
            </a:r>
            <a:r>
              <a:rPr sz="750" dirty="0">
                <a:latin typeface="Calibri"/>
                <a:cs typeface="Calibri"/>
              </a:rPr>
              <a:t>ib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rar, dia</a:t>
            </a:r>
            <a:r>
              <a:rPr sz="750" spc="-5" dirty="0">
                <a:latin typeface="Calibri"/>
                <a:cs typeface="Calibri"/>
              </a:rPr>
              <a:t>l</a:t>
            </a:r>
            <a:r>
              <a:rPr sz="750" dirty="0">
                <a:latin typeface="Calibri"/>
                <a:cs typeface="Calibri"/>
              </a:rPr>
              <a:t>o</a:t>
            </a:r>
            <a:r>
              <a:rPr sz="750" spc="-10" dirty="0">
                <a:latin typeface="Calibri"/>
                <a:cs typeface="Calibri"/>
              </a:rPr>
              <a:t>g</a:t>
            </a:r>
            <a:r>
              <a:rPr sz="750" dirty="0">
                <a:latin typeface="Calibri"/>
                <a:cs typeface="Calibri"/>
              </a:rPr>
              <a:t>ar, di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ñ</a:t>
            </a:r>
            <a:r>
              <a:rPr sz="750" spc="-5" dirty="0">
                <a:latin typeface="Calibri"/>
                <a:cs typeface="Calibri"/>
              </a:rPr>
              <a:t>a</a:t>
            </a:r>
            <a:r>
              <a:rPr sz="750" dirty="0">
                <a:latin typeface="Calibri"/>
                <a:cs typeface="Calibri"/>
              </a:rPr>
              <a:t>r, 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ru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urar, </a:t>
            </a:r>
            <a:r>
              <a:rPr sz="750" spc="-5" dirty="0">
                <a:latin typeface="Calibri"/>
                <a:cs typeface="Calibri"/>
              </a:rPr>
              <a:t>evi</a:t>
            </a:r>
            <a:r>
              <a:rPr sz="750" dirty="0">
                <a:latin typeface="Calibri"/>
                <a:cs typeface="Calibri"/>
              </a:rPr>
              <a:t>d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n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ar, in</a:t>
            </a:r>
            <a:r>
              <a:rPr sz="750" spc="-5" dirty="0">
                <a:latin typeface="Calibri"/>
                <a:cs typeface="Calibri"/>
              </a:rPr>
              <a:t>te</a:t>
            </a:r>
            <a:r>
              <a:rPr sz="750" spc="-10" dirty="0">
                <a:latin typeface="Calibri"/>
                <a:cs typeface="Calibri"/>
              </a:rPr>
              <a:t>g</a:t>
            </a:r>
            <a:r>
              <a:rPr sz="750" dirty="0">
                <a:latin typeface="Calibri"/>
                <a:cs typeface="Calibri"/>
              </a:rPr>
              <a:t>r</a:t>
            </a:r>
            <a:r>
              <a:rPr sz="750" spc="-5" dirty="0">
                <a:latin typeface="Calibri"/>
                <a:cs typeface="Calibri"/>
              </a:rPr>
              <a:t>a</a:t>
            </a:r>
            <a:r>
              <a:rPr sz="750" dirty="0">
                <a:latin typeface="Calibri"/>
                <a:cs typeface="Calibri"/>
              </a:rPr>
              <a:t>r, in</a:t>
            </a:r>
            <a:r>
              <a:rPr sz="750" spc="-5" dirty="0">
                <a:latin typeface="Calibri"/>
                <a:cs typeface="Calibri"/>
              </a:rPr>
              <a:t>te</a:t>
            </a:r>
            <a:r>
              <a:rPr sz="750" dirty="0">
                <a:latin typeface="Calibri"/>
                <a:cs typeface="Calibri"/>
              </a:rPr>
              <a:t>rpr</a:t>
            </a:r>
            <a:r>
              <a:rPr sz="750" spc="-5" dirty="0">
                <a:latin typeface="Calibri"/>
                <a:cs typeface="Calibri"/>
              </a:rPr>
              <a:t>eta</a:t>
            </a:r>
            <a:r>
              <a:rPr sz="750" dirty="0">
                <a:latin typeface="Calibri"/>
                <a:cs typeface="Calibri"/>
              </a:rPr>
              <a:t>r, in</a:t>
            </a:r>
            <a:r>
              <a:rPr sz="750" spc="-5" dirty="0">
                <a:latin typeface="Calibri"/>
                <a:cs typeface="Calibri"/>
              </a:rPr>
              <a:t>te</a:t>
            </a:r>
            <a:r>
              <a:rPr sz="750" dirty="0">
                <a:latin typeface="Calibri"/>
                <a:cs typeface="Calibri"/>
              </a:rPr>
              <a:t>r</a:t>
            </a:r>
            <a:r>
              <a:rPr sz="750" spc="-5" dirty="0">
                <a:latin typeface="Calibri"/>
                <a:cs typeface="Calibri"/>
              </a:rPr>
              <a:t>ve</a:t>
            </a:r>
            <a:r>
              <a:rPr sz="750" dirty="0">
                <a:latin typeface="Calibri"/>
                <a:cs typeface="Calibri"/>
              </a:rPr>
              <a:t>ni</a:t>
            </a:r>
            <a:r>
              <a:rPr sz="750" spc="-5" dirty="0">
                <a:latin typeface="Calibri"/>
                <a:cs typeface="Calibri"/>
              </a:rPr>
              <a:t>r</a:t>
            </a:r>
            <a:r>
              <a:rPr sz="750" dirty="0">
                <a:latin typeface="Calibri"/>
                <a:cs typeface="Calibri"/>
              </a:rPr>
              <a:t>, probl</a:t>
            </a:r>
            <a:r>
              <a:rPr sz="750" spc="-5" dirty="0">
                <a:latin typeface="Calibri"/>
                <a:cs typeface="Calibri"/>
              </a:rPr>
              <a:t>em</a:t>
            </a:r>
            <a:r>
              <a:rPr sz="750" dirty="0">
                <a:latin typeface="Calibri"/>
                <a:cs typeface="Calibri"/>
              </a:rPr>
              <a:t>a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izar, propon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r, r</a:t>
            </a:r>
            <a:r>
              <a:rPr sz="750" spc="-5" dirty="0">
                <a:latin typeface="Calibri"/>
                <a:cs typeface="Calibri"/>
              </a:rPr>
              <a:t>e</a:t>
            </a:r>
            <a:r>
              <a:rPr sz="750" dirty="0">
                <a:latin typeface="Calibri"/>
                <a:cs typeface="Calibri"/>
              </a:rPr>
              <a:t>la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onar,</a:t>
            </a:r>
            <a:r>
              <a:rPr sz="750" spc="-5" dirty="0">
                <a:latin typeface="Calibri"/>
                <a:cs typeface="Calibri"/>
              </a:rPr>
              <a:t> re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spc="-10" dirty="0">
                <a:latin typeface="Calibri"/>
                <a:cs typeface="Calibri"/>
              </a:rPr>
              <a:t>g</a:t>
            </a:r>
            <a:r>
              <a:rPr sz="750" dirty="0">
                <a:latin typeface="Calibri"/>
                <a:cs typeface="Calibri"/>
              </a:rPr>
              <a:t>n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spc="-10" dirty="0">
                <a:latin typeface="Calibri"/>
                <a:cs typeface="Calibri"/>
              </a:rPr>
              <a:t>f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ar,</a:t>
            </a:r>
            <a:r>
              <a:rPr sz="750" spc="-5" dirty="0">
                <a:latin typeface="Calibri"/>
                <a:cs typeface="Calibri"/>
              </a:rPr>
              <a:t> </a:t>
            </a:r>
            <a:r>
              <a:rPr sz="750" spc="-10" dirty="0">
                <a:latin typeface="Calibri"/>
                <a:cs typeface="Calibri"/>
              </a:rPr>
              <a:t>s</a:t>
            </a:r>
            <a:r>
              <a:rPr sz="750" spc="-5" dirty="0">
                <a:latin typeface="Calibri"/>
                <a:cs typeface="Calibri"/>
              </a:rPr>
              <a:t>i</a:t>
            </a:r>
            <a:r>
              <a:rPr sz="750" dirty="0">
                <a:latin typeface="Calibri"/>
                <a:cs typeface="Calibri"/>
              </a:rPr>
              <a:t>n</a:t>
            </a:r>
            <a:r>
              <a:rPr sz="750" spc="-5" dirty="0">
                <a:latin typeface="Calibri"/>
                <a:cs typeface="Calibri"/>
              </a:rPr>
              <a:t>teti</a:t>
            </a:r>
            <a:r>
              <a:rPr sz="750" dirty="0">
                <a:latin typeface="Calibri"/>
                <a:cs typeface="Calibri"/>
              </a:rPr>
              <a:t>zar, </a:t>
            </a:r>
            <a:r>
              <a:rPr sz="750" spc="-5" dirty="0">
                <a:latin typeface="Calibri"/>
                <a:cs typeface="Calibri"/>
              </a:rPr>
              <a:t>t</a:t>
            </a:r>
            <a:r>
              <a:rPr sz="750" dirty="0">
                <a:latin typeface="Calibri"/>
                <a:cs typeface="Calibri"/>
              </a:rPr>
              <a:t>ran</a:t>
            </a:r>
            <a:r>
              <a:rPr sz="750" spc="-10" dirty="0">
                <a:latin typeface="Calibri"/>
                <a:cs typeface="Calibri"/>
              </a:rPr>
              <a:t>sf</a:t>
            </a:r>
            <a:r>
              <a:rPr sz="750" dirty="0">
                <a:latin typeface="Calibri"/>
                <a:cs typeface="Calibri"/>
              </a:rPr>
              <a:t>or</a:t>
            </a:r>
            <a:r>
              <a:rPr sz="750" spc="-5" dirty="0">
                <a:latin typeface="Calibri"/>
                <a:cs typeface="Calibri"/>
              </a:rPr>
              <a:t>m</a:t>
            </a:r>
            <a:r>
              <a:rPr sz="750" dirty="0">
                <a:latin typeface="Calibri"/>
                <a:cs typeface="Calibri"/>
              </a:rPr>
              <a:t>ar, </a:t>
            </a:r>
            <a:r>
              <a:rPr sz="750" spc="-5" dirty="0">
                <a:latin typeface="Calibri"/>
                <a:cs typeface="Calibri"/>
              </a:rPr>
              <a:t>vi</a:t>
            </a:r>
            <a:r>
              <a:rPr sz="750" dirty="0">
                <a:latin typeface="Calibri"/>
                <a:cs typeface="Calibri"/>
              </a:rPr>
              <a:t>n</a:t>
            </a:r>
            <a:r>
              <a:rPr sz="750" spc="-10" dirty="0">
                <a:latin typeface="Calibri"/>
                <a:cs typeface="Calibri"/>
              </a:rPr>
              <a:t>c</a:t>
            </a:r>
            <a:r>
              <a:rPr sz="750" dirty="0">
                <a:latin typeface="Calibri"/>
                <a:cs typeface="Calibri"/>
              </a:rPr>
              <a:t>u</a:t>
            </a:r>
            <a:r>
              <a:rPr sz="750" spc="-5" dirty="0">
                <a:latin typeface="Calibri"/>
                <a:cs typeface="Calibri"/>
              </a:rPr>
              <a:t>l</a:t>
            </a:r>
            <a:r>
              <a:rPr sz="750" dirty="0">
                <a:latin typeface="Calibri"/>
                <a:cs typeface="Calibri"/>
              </a:rPr>
              <a:t>ar.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516466" y="6739466"/>
            <a:ext cx="5753100" cy="183303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75709" y="6756242"/>
            <a:ext cx="528955" cy="1835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1100" spc="-5" dirty="0">
                <a:latin typeface="Calibri"/>
                <a:cs typeface="Calibri"/>
              </a:rPr>
              <a:t>Inju</a:t>
            </a:r>
            <a:r>
              <a:rPr sz="1100" spc="-10" dirty="0">
                <a:latin typeface="Calibri"/>
                <a:cs typeface="Calibri"/>
              </a:rPr>
              <a:t>s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icia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390270" y="7492461"/>
            <a:ext cx="194310" cy="3651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2200" spc="35" dirty="0">
                <a:latin typeface="Arial"/>
                <a:cs typeface="Arial"/>
              </a:rPr>
              <a:t>+</a:t>
            </a:r>
            <a:endParaRPr sz="22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2597184" y="6756242"/>
            <a:ext cx="1330325" cy="18065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7303"/>
            <a:r>
              <a:rPr sz="1100" spc="-5" dirty="0">
                <a:latin typeface="Calibri"/>
                <a:cs typeface="Calibri"/>
              </a:rPr>
              <a:t>Saberes</a:t>
            </a:r>
            <a:endParaRPr sz="1100" dirty="0">
              <a:latin typeface="Calibri"/>
              <a:cs typeface="Calibri"/>
            </a:endParaRPr>
          </a:p>
          <a:p>
            <a:pPr marL="45082" marR="45082" indent="-635" algn="ctr">
              <a:lnSpc>
                <a:spcPct val="107600"/>
              </a:lnSpc>
            </a:pPr>
            <a:r>
              <a:rPr sz="1100" spc="-5" dirty="0">
                <a:latin typeface="Calibri"/>
                <a:cs typeface="Calibri"/>
              </a:rPr>
              <a:t>Saber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conce</a:t>
            </a:r>
            <a:r>
              <a:rPr sz="1100" spc="-5" dirty="0">
                <a:latin typeface="Calibri"/>
                <a:cs typeface="Calibri"/>
              </a:rPr>
              <a:t>p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ua</a:t>
            </a:r>
            <a:r>
              <a:rPr sz="1100" dirty="0">
                <a:latin typeface="Calibri"/>
                <a:cs typeface="Calibri"/>
              </a:rPr>
              <a:t>l </a:t>
            </a:r>
            <a:r>
              <a:rPr sz="1100" spc="-5" dirty="0">
                <a:latin typeface="Calibri"/>
                <a:cs typeface="Calibri"/>
              </a:rPr>
              <a:t>Saber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proc</a:t>
            </a:r>
            <a:r>
              <a:rPr sz="1100" spc="-10" dirty="0">
                <a:latin typeface="Calibri"/>
                <a:cs typeface="Calibri"/>
              </a:rPr>
              <a:t>e</a:t>
            </a:r>
            <a:r>
              <a:rPr sz="1100" spc="-5" dirty="0">
                <a:latin typeface="Calibri"/>
                <a:cs typeface="Calibri"/>
              </a:rPr>
              <a:t>di</a:t>
            </a:r>
            <a:r>
              <a:rPr sz="1100" spc="-15" dirty="0">
                <a:latin typeface="Calibri"/>
                <a:cs typeface="Calibri"/>
              </a:rPr>
              <a:t>m</a:t>
            </a:r>
            <a:r>
              <a:rPr sz="1100" spc="-10" dirty="0">
                <a:latin typeface="Calibri"/>
                <a:cs typeface="Calibri"/>
              </a:rPr>
              <a:t>e</a:t>
            </a:r>
            <a:r>
              <a:rPr sz="1100" spc="-5" dirty="0">
                <a:latin typeface="Calibri"/>
                <a:cs typeface="Calibri"/>
              </a:rPr>
              <a:t>n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a</a:t>
            </a:r>
            <a:r>
              <a:rPr sz="1100" dirty="0">
                <a:latin typeface="Calibri"/>
                <a:cs typeface="Calibri"/>
              </a:rPr>
              <a:t>l </a:t>
            </a:r>
            <a:r>
              <a:rPr sz="1100" spc="-5" dirty="0">
                <a:latin typeface="Calibri"/>
                <a:cs typeface="Calibri"/>
              </a:rPr>
              <a:t>Saber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a</a:t>
            </a:r>
            <a:r>
              <a:rPr sz="1100" spc="-10" dirty="0">
                <a:latin typeface="Calibri"/>
                <a:cs typeface="Calibri"/>
              </a:rPr>
              <a:t>c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i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udina</a:t>
            </a:r>
            <a:r>
              <a:rPr sz="1100" dirty="0">
                <a:latin typeface="Calibri"/>
                <a:cs typeface="Calibri"/>
              </a:rPr>
              <a:t>l </a:t>
            </a:r>
            <a:r>
              <a:rPr sz="1100" spc="-5" dirty="0">
                <a:latin typeface="Calibri"/>
                <a:cs typeface="Calibri"/>
              </a:rPr>
              <a:t>Saber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</a:t>
            </a:r>
            <a:r>
              <a:rPr sz="1100" spc="-5" dirty="0">
                <a:latin typeface="Calibri"/>
                <a:cs typeface="Calibri"/>
              </a:rPr>
              <a:t>rí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i</a:t>
            </a:r>
            <a:r>
              <a:rPr sz="1100" spc="-10" dirty="0">
                <a:latin typeface="Calibri"/>
                <a:cs typeface="Calibri"/>
              </a:rPr>
              <a:t>co</a:t>
            </a:r>
            <a:r>
              <a:rPr sz="1100" dirty="0">
                <a:latin typeface="Calibri"/>
                <a:cs typeface="Calibri"/>
              </a:rPr>
              <a:t>-</a:t>
            </a:r>
            <a:r>
              <a:rPr sz="1100" spc="-5" dirty="0">
                <a:latin typeface="Calibri"/>
                <a:cs typeface="Calibri"/>
              </a:rPr>
              <a:t>refl</a:t>
            </a:r>
            <a:r>
              <a:rPr sz="1100" spc="-10" dirty="0">
                <a:latin typeface="Calibri"/>
                <a:cs typeface="Calibri"/>
              </a:rPr>
              <a:t>e</a:t>
            </a:r>
            <a:r>
              <a:rPr sz="1100" spc="-5" dirty="0">
                <a:latin typeface="Calibri"/>
                <a:cs typeface="Calibri"/>
              </a:rPr>
              <a:t>xivo Saber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si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uad</a:t>
            </a:r>
            <a:r>
              <a:rPr sz="1100" dirty="0">
                <a:latin typeface="Calibri"/>
                <a:cs typeface="Calibri"/>
              </a:rPr>
              <a:t>o</a:t>
            </a:r>
          </a:p>
          <a:p>
            <a:pPr marL="12699" marR="12699" indent="-2540" algn="ctr">
              <a:lnSpc>
                <a:spcPct val="107600"/>
              </a:lnSpc>
            </a:pPr>
            <a:r>
              <a:rPr sz="1100" spc="-5" dirty="0">
                <a:latin typeface="Calibri"/>
                <a:cs typeface="Calibri"/>
              </a:rPr>
              <a:t>Saber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e</a:t>
            </a:r>
            <a:r>
              <a:rPr sz="1100" spc="-15" dirty="0">
                <a:latin typeface="Calibri"/>
                <a:cs typeface="Calibri"/>
              </a:rPr>
              <a:t>m</a:t>
            </a:r>
            <a:r>
              <a:rPr sz="1100" spc="-5" dirty="0">
                <a:latin typeface="Calibri"/>
                <a:cs typeface="Calibri"/>
              </a:rPr>
              <a:t>an</a:t>
            </a:r>
            <a:r>
              <a:rPr sz="1100" spc="-10" dirty="0">
                <a:latin typeface="Calibri"/>
                <a:cs typeface="Calibri"/>
              </a:rPr>
              <a:t>c</a:t>
            </a:r>
            <a:r>
              <a:rPr sz="1100" spc="-5" dirty="0">
                <a:latin typeface="Calibri"/>
                <a:cs typeface="Calibri"/>
              </a:rPr>
              <a:t>ipad</a:t>
            </a:r>
            <a:r>
              <a:rPr sz="1100" spc="-10" dirty="0">
                <a:latin typeface="Calibri"/>
                <a:cs typeface="Calibri"/>
              </a:rPr>
              <a:t>or Sa</a:t>
            </a:r>
            <a:r>
              <a:rPr sz="1100" spc="-5" dirty="0">
                <a:latin typeface="Calibri"/>
                <a:cs typeface="Calibri"/>
              </a:rPr>
              <a:t>ber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dialó</a:t>
            </a:r>
            <a:r>
              <a:rPr sz="1100" spc="-10" dirty="0">
                <a:latin typeface="Calibri"/>
                <a:cs typeface="Calibri"/>
              </a:rPr>
              <a:t>g</a:t>
            </a:r>
            <a:r>
              <a:rPr sz="1100" spc="-5" dirty="0">
                <a:latin typeface="Calibri"/>
                <a:cs typeface="Calibri"/>
              </a:rPr>
              <a:t>i</a:t>
            </a:r>
            <a:r>
              <a:rPr sz="1100" spc="-10" dirty="0">
                <a:latin typeface="Calibri"/>
                <a:cs typeface="Calibri"/>
              </a:rPr>
              <a:t>c</a:t>
            </a:r>
            <a:r>
              <a:rPr sz="1100" dirty="0">
                <a:latin typeface="Calibri"/>
                <a:cs typeface="Calibri"/>
              </a:rPr>
              <a:t>o     </a:t>
            </a:r>
            <a:r>
              <a:rPr sz="1100" spc="-5" dirty="0">
                <a:latin typeface="Calibri"/>
                <a:cs typeface="Calibri"/>
              </a:rPr>
              <a:t>Saber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é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i</a:t>
            </a:r>
            <a:r>
              <a:rPr sz="1100" spc="-10" dirty="0">
                <a:latin typeface="Calibri"/>
                <a:cs typeface="Calibri"/>
              </a:rPr>
              <a:t>co</a:t>
            </a:r>
            <a:r>
              <a:rPr sz="1100" dirty="0">
                <a:latin typeface="Calibri"/>
                <a:cs typeface="Calibri"/>
              </a:rPr>
              <a:t>-</a:t>
            </a:r>
            <a:r>
              <a:rPr sz="1100" spc="-5" dirty="0">
                <a:latin typeface="Calibri"/>
                <a:cs typeface="Calibri"/>
              </a:rPr>
              <a:t>p</a:t>
            </a:r>
            <a:r>
              <a:rPr sz="1100" spc="-10" dirty="0">
                <a:latin typeface="Calibri"/>
                <a:cs typeface="Calibri"/>
              </a:rPr>
              <a:t>o</a:t>
            </a:r>
            <a:r>
              <a:rPr sz="1100" spc="-5" dirty="0">
                <a:latin typeface="Calibri"/>
                <a:cs typeface="Calibri"/>
              </a:rPr>
              <a:t>lí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ico Saber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in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erdi</a:t>
            </a:r>
            <a:r>
              <a:rPr sz="1100" spc="-10" dirty="0">
                <a:latin typeface="Calibri"/>
                <a:cs typeface="Calibri"/>
              </a:rPr>
              <a:t>sc</a:t>
            </a:r>
            <a:r>
              <a:rPr sz="1100" spc="-5" dirty="0">
                <a:latin typeface="Calibri"/>
                <a:cs typeface="Calibri"/>
              </a:rPr>
              <a:t>iplinari</a:t>
            </a:r>
            <a:r>
              <a:rPr sz="1100" dirty="0">
                <a:latin typeface="Calibri"/>
                <a:cs typeface="Calibri"/>
              </a:rPr>
              <a:t>o</a:t>
            </a:r>
          </a:p>
        </p:txBody>
      </p:sp>
      <p:sp>
        <p:nvSpPr>
          <p:cNvPr id="51" name="object 51"/>
          <p:cNvSpPr txBox="1"/>
          <p:nvPr/>
        </p:nvSpPr>
        <p:spPr>
          <a:xfrm>
            <a:off x="4111402" y="7492461"/>
            <a:ext cx="194310" cy="3651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2200" spc="35" dirty="0">
                <a:latin typeface="Arial"/>
                <a:cs typeface="Arial"/>
              </a:rPr>
              <a:t>+</a:t>
            </a:r>
            <a:endParaRPr sz="22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4791232" y="6756242"/>
            <a:ext cx="1013460" cy="1835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1100" dirty="0">
                <a:latin typeface="Calibri"/>
                <a:cs typeface="Calibri"/>
              </a:rPr>
              <a:t>C</a:t>
            </a:r>
            <a:r>
              <a:rPr sz="1100" spc="-5" dirty="0">
                <a:latin typeface="Calibri"/>
                <a:cs typeface="Calibri"/>
              </a:rPr>
              <a:t>a</a:t>
            </a:r>
            <a:r>
              <a:rPr sz="1100" spc="-15" dirty="0">
                <a:latin typeface="Calibri"/>
                <a:cs typeface="Calibri"/>
              </a:rPr>
              <a:t>m</a:t>
            </a:r>
            <a:r>
              <a:rPr sz="1100" spc="-5" dirty="0">
                <a:latin typeface="Calibri"/>
                <a:cs typeface="Calibri"/>
              </a:rPr>
              <a:t>p</a:t>
            </a:r>
            <a:r>
              <a:rPr sz="1100" dirty="0">
                <a:latin typeface="Calibri"/>
                <a:cs typeface="Calibri"/>
              </a:rPr>
              <a:t>o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</a:t>
            </a:r>
            <a:r>
              <a:rPr sz="1100" spc="-5" dirty="0">
                <a:latin typeface="Calibri"/>
                <a:cs typeface="Calibri"/>
              </a:rPr>
              <a:t>or</a:t>
            </a:r>
            <a:r>
              <a:rPr sz="1100" spc="-15" dirty="0">
                <a:latin typeface="Calibri"/>
                <a:cs typeface="Calibri"/>
              </a:rPr>
              <a:t>m</a:t>
            </a:r>
            <a:r>
              <a:rPr sz="1100" spc="-5" dirty="0">
                <a:latin typeface="Calibri"/>
                <a:cs typeface="Calibri"/>
              </a:rPr>
              <a:t>a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ivo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628584" y="7040722"/>
            <a:ext cx="812165" cy="3409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42542">
              <a:lnSpc>
                <a:spcPts val="1300"/>
              </a:lnSpc>
            </a:pPr>
            <a:r>
              <a:rPr sz="1100" dirty="0">
                <a:latin typeface="Calibri"/>
                <a:cs typeface="Calibri"/>
              </a:rPr>
              <a:t>E</a:t>
            </a:r>
            <a:r>
              <a:rPr sz="1100" spc="-5" dirty="0">
                <a:latin typeface="Calibri"/>
                <a:cs typeface="Calibri"/>
              </a:rPr>
              <a:t>n</a:t>
            </a:r>
            <a:r>
              <a:rPr sz="1100" dirty="0">
                <a:latin typeface="Calibri"/>
                <a:cs typeface="Calibri"/>
              </a:rPr>
              <a:t>f</a:t>
            </a:r>
            <a:r>
              <a:rPr sz="1100" spc="-10" dirty="0">
                <a:latin typeface="Calibri"/>
                <a:cs typeface="Calibri"/>
              </a:rPr>
              <a:t>o</a:t>
            </a:r>
            <a:r>
              <a:rPr sz="1100" spc="-5" dirty="0">
                <a:latin typeface="Calibri"/>
                <a:cs typeface="Calibri"/>
              </a:rPr>
              <a:t>qu</a:t>
            </a:r>
            <a:r>
              <a:rPr sz="1100" spc="-10" dirty="0">
                <a:latin typeface="Calibri"/>
                <a:cs typeface="Calibri"/>
              </a:rPr>
              <a:t>e </a:t>
            </a:r>
            <a:r>
              <a:rPr sz="1100" spc="-5" dirty="0">
                <a:latin typeface="Calibri"/>
                <a:cs typeface="Calibri"/>
              </a:rPr>
              <a:t>p</a:t>
            </a:r>
            <a:r>
              <a:rPr sz="1100" spc="-10" dirty="0">
                <a:latin typeface="Calibri"/>
                <a:cs typeface="Calibri"/>
              </a:rPr>
              <a:t>o</a:t>
            </a:r>
            <a:r>
              <a:rPr sz="1100" spc="-5" dirty="0">
                <a:latin typeface="Calibri"/>
                <a:cs typeface="Calibri"/>
              </a:rPr>
              <a:t>r c</a:t>
            </a:r>
            <a:r>
              <a:rPr sz="1100" spc="-10" dirty="0">
                <a:latin typeface="Calibri"/>
                <a:cs typeface="Calibri"/>
              </a:rPr>
              <a:t>o</a:t>
            </a:r>
            <a:r>
              <a:rPr sz="1100" spc="-15" dirty="0">
                <a:latin typeface="Calibri"/>
                <a:cs typeface="Calibri"/>
              </a:rPr>
              <a:t>mp</a:t>
            </a:r>
            <a:r>
              <a:rPr sz="1100" spc="-10" dirty="0">
                <a:latin typeface="Calibri"/>
                <a:cs typeface="Calibri"/>
              </a:rPr>
              <a:t>e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10" dirty="0">
                <a:latin typeface="Calibri"/>
                <a:cs typeface="Calibri"/>
              </a:rPr>
              <a:t>e</a:t>
            </a:r>
            <a:r>
              <a:rPr sz="1100" spc="-5" dirty="0">
                <a:latin typeface="Calibri"/>
                <a:cs typeface="Calibri"/>
              </a:rPr>
              <a:t>ncia</a:t>
            </a:r>
            <a:r>
              <a:rPr sz="1100" dirty="0">
                <a:latin typeface="Calibri"/>
                <a:cs typeface="Calibri"/>
              </a:rPr>
              <a:t>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431665" y="7155024"/>
            <a:ext cx="1732914" cy="11868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635" algn="ctr"/>
            <a:r>
              <a:rPr sz="1100" dirty="0">
                <a:latin typeface="Calibri"/>
                <a:cs typeface="Calibri"/>
              </a:rPr>
              <a:t>1</a:t>
            </a:r>
            <a:r>
              <a:rPr sz="1100" spc="-5" dirty="0">
                <a:latin typeface="Calibri"/>
                <a:cs typeface="Calibri"/>
              </a:rPr>
              <a:t>.</a:t>
            </a:r>
            <a:r>
              <a:rPr sz="1100" dirty="0">
                <a:latin typeface="Calibri"/>
                <a:cs typeface="Calibri"/>
              </a:rPr>
              <a:t>- </a:t>
            </a:r>
            <a:r>
              <a:rPr sz="1100" spc="-5" dirty="0">
                <a:latin typeface="Calibri"/>
                <a:cs typeface="Calibri"/>
              </a:rPr>
              <a:t>Len</a:t>
            </a:r>
            <a:r>
              <a:rPr sz="1100" spc="-20" dirty="0">
                <a:latin typeface="Calibri"/>
                <a:cs typeface="Calibri"/>
              </a:rPr>
              <a:t>g</a:t>
            </a:r>
            <a:r>
              <a:rPr sz="1100" spc="-5" dirty="0">
                <a:latin typeface="Calibri"/>
                <a:cs typeface="Calibri"/>
              </a:rPr>
              <a:t>uaj</a:t>
            </a:r>
            <a:r>
              <a:rPr sz="1100" spc="-10" dirty="0">
                <a:latin typeface="Calibri"/>
                <a:cs typeface="Calibri"/>
              </a:rPr>
              <a:t>e </a:t>
            </a:r>
            <a:r>
              <a:rPr sz="1100" spc="-5" dirty="0">
                <a:latin typeface="Calibri"/>
                <a:cs typeface="Calibri"/>
              </a:rPr>
              <a:t>y </a:t>
            </a:r>
            <a:r>
              <a:rPr sz="1100" spc="-10" dirty="0">
                <a:latin typeface="Calibri"/>
                <a:cs typeface="Calibri"/>
              </a:rPr>
              <a:t>co</a:t>
            </a:r>
            <a:r>
              <a:rPr sz="1100" spc="-15" dirty="0">
                <a:latin typeface="Calibri"/>
                <a:cs typeface="Calibri"/>
              </a:rPr>
              <a:t>m</a:t>
            </a:r>
            <a:r>
              <a:rPr sz="1100" spc="-5" dirty="0">
                <a:latin typeface="Calibri"/>
                <a:cs typeface="Calibri"/>
              </a:rPr>
              <a:t>uni</a:t>
            </a:r>
            <a:r>
              <a:rPr sz="1100" spc="-10" dirty="0">
                <a:latin typeface="Calibri"/>
                <a:cs typeface="Calibri"/>
              </a:rPr>
              <a:t>c</a:t>
            </a:r>
            <a:r>
              <a:rPr sz="1100" spc="-5" dirty="0">
                <a:latin typeface="Calibri"/>
                <a:cs typeface="Calibri"/>
              </a:rPr>
              <a:t>a</a:t>
            </a:r>
            <a:r>
              <a:rPr sz="1100" spc="-10" dirty="0">
                <a:latin typeface="Calibri"/>
                <a:cs typeface="Calibri"/>
              </a:rPr>
              <a:t>c</a:t>
            </a:r>
            <a:r>
              <a:rPr sz="1100" spc="-5" dirty="0">
                <a:latin typeface="Calibri"/>
                <a:cs typeface="Calibri"/>
              </a:rPr>
              <a:t>i</a:t>
            </a:r>
            <a:r>
              <a:rPr sz="1100" spc="-10" dirty="0">
                <a:latin typeface="Calibri"/>
                <a:cs typeface="Calibri"/>
              </a:rPr>
              <a:t>ó</a:t>
            </a:r>
            <a:r>
              <a:rPr sz="1100" dirty="0">
                <a:latin typeface="Calibri"/>
                <a:cs typeface="Calibri"/>
              </a:rPr>
              <a:t>n 2</a:t>
            </a:r>
            <a:r>
              <a:rPr sz="1100" spc="-5" dirty="0">
                <a:latin typeface="Calibri"/>
                <a:cs typeface="Calibri"/>
              </a:rPr>
              <a:t>.</a:t>
            </a:r>
            <a:r>
              <a:rPr sz="1100" dirty="0">
                <a:latin typeface="Calibri"/>
                <a:cs typeface="Calibri"/>
              </a:rPr>
              <a:t>- </a:t>
            </a:r>
            <a:r>
              <a:rPr sz="1100" spc="-20" dirty="0">
                <a:latin typeface="Calibri"/>
                <a:cs typeface="Calibri"/>
              </a:rPr>
              <a:t>P</a:t>
            </a:r>
            <a:r>
              <a:rPr sz="1100" spc="-10" dirty="0">
                <a:latin typeface="Calibri"/>
                <a:cs typeface="Calibri"/>
              </a:rPr>
              <a:t>e</a:t>
            </a:r>
            <a:r>
              <a:rPr sz="1100" spc="-5" dirty="0">
                <a:latin typeface="Calibri"/>
                <a:cs typeface="Calibri"/>
              </a:rPr>
              <a:t>n</a:t>
            </a:r>
            <a:r>
              <a:rPr sz="1100" spc="-10" dirty="0">
                <a:latin typeface="Calibri"/>
                <a:cs typeface="Calibri"/>
              </a:rPr>
              <a:t>s</a:t>
            </a:r>
            <a:r>
              <a:rPr sz="1100" spc="-5" dirty="0">
                <a:latin typeface="Calibri"/>
                <a:cs typeface="Calibri"/>
              </a:rPr>
              <a:t>a</a:t>
            </a:r>
            <a:r>
              <a:rPr sz="1100" spc="-15" dirty="0">
                <a:latin typeface="Calibri"/>
                <a:cs typeface="Calibri"/>
              </a:rPr>
              <a:t>m</a:t>
            </a:r>
            <a:r>
              <a:rPr sz="1100" spc="-5" dirty="0">
                <a:latin typeface="Calibri"/>
                <a:cs typeface="Calibri"/>
              </a:rPr>
              <a:t>i</a:t>
            </a:r>
            <a:r>
              <a:rPr sz="1100" spc="-10" dirty="0">
                <a:latin typeface="Calibri"/>
                <a:cs typeface="Calibri"/>
              </a:rPr>
              <a:t>e</a:t>
            </a:r>
            <a:r>
              <a:rPr sz="1100" spc="-5" dirty="0">
                <a:latin typeface="Calibri"/>
                <a:cs typeface="Calibri"/>
              </a:rPr>
              <a:t>n</a:t>
            </a:r>
            <a:r>
              <a:rPr sz="1100" spc="-10" dirty="0">
                <a:latin typeface="Calibri"/>
                <a:cs typeface="Calibri"/>
              </a:rPr>
              <a:t>t</a:t>
            </a:r>
            <a:r>
              <a:rPr sz="1100" dirty="0">
                <a:latin typeface="Calibri"/>
                <a:cs typeface="Calibri"/>
              </a:rPr>
              <a:t>o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5" dirty="0">
                <a:latin typeface="Calibri"/>
                <a:cs typeface="Calibri"/>
              </a:rPr>
              <a:t>m</a:t>
            </a:r>
            <a:r>
              <a:rPr sz="1100" spc="-5" dirty="0">
                <a:latin typeface="Calibri"/>
                <a:cs typeface="Calibri"/>
              </a:rPr>
              <a:t>a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10" dirty="0">
                <a:latin typeface="Calibri"/>
                <a:cs typeface="Calibri"/>
              </a:rPr>
              <a:t>e</a:t>
            </a:r>
            <a:r>
              <a:rPr sz="1100" spc="-15" dirty="0">
                <a:latin typeface="Calibri"/>
                <a:cs typeface="Calibri"/>
              </a:rPr>
              <a:t>m</a:t>
            </a:r>
            <a:r>
              <a:rPr sz="1100" spc="-5" dirty="0">
                <a:latin typeface="Calibri"/>
                <a:cs typeface="Calibri"/>
              </a:rPr>
              <a:t>á</a:t>
            </a:r>
            <a:r>
              <a:rPr sz="1100" spc="-10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i</a:t>
            </a:r>
            <a:r>
              <a:rPr sz="1100" spc="-10" dirty="0">
                <a:latin typeface="Calibri"/>
                <a:cs typeface="Calibri"/>
              </a:rPr>
              <a:t>c</a:t>
            </a:r>
            <a:r>
              <a:rPr sz="1100" dirty="0">
                <a:latin typeface="Calibri"/>
                <a:cs typeface="Calibri"/>
              </a:rPr>
              <a:t>o 3</a:t>
            </a:r>
            <a:r>
              <a:rPr sz="1100" spc="-5" dirty="0">
                <a:latin typeface="Calibri"/>
                <a:cs typeface="Calibri"/>
              </a:rPr>
              <a:t>.</a:t>
            </a:r>
            <a:r>
              <a:rPr sz="1100" dirty="0">
                <a:latin typeface="Calibri"/>
                <a:cs typeface="Calibri"/>
              </a:rPr>
              <a:t>- E</a:t>
            </a:r>
            <a:r>
              <a:rPr sz="1100" spc="-5" dirty="0">
                <a:latin typeface="Calibri"/>
                <a:cs typeface="Calibri"/>
              </a:rPr>
              <a:t>xpl</a:t>
            </a:r>
            <a:r>
              <a:rPr sz="1100" spc="-10" dirty="0">
                <a:latin typeface="Calibri"/>
                <a:cs typeface="Calibri"/>
              </a:rPr>
              <a:t>o</a:t>
            </a:r>
            <a:r>
              <a:rPr sz="1100" spc="-5" dirty="0">
                <a:latin typeface="Calibri"/>
                <a:cs typeface="Calibri"/>
              </a:rPr>
              <a:t>ra</a:t>
            </a:r>
            <a:r>
              <a:rPr sz="1100" spc="-10" dirty="0">
                <a:latin typeface="Calibri"/>
                <a:cs typeface="Calibri"/>
              </a:rPr>
              <a:t>c</a:t>
            </a:r>
            <a:r>
              <a:rPr sz="1100" spc="-5" dirty="0">
                <a:latin typeface="Calibri"/>
                <a:cs typeface="Calibri"/>
              </a:rPr>
              <a:t>i</a:t>
            </a:r>
            <a:r>
              <a:rPr sz="1100" spc="-10" dirty="0">
                <a:latin typeface="Calibri"/>
                <a:cs typeface="Calibri"/>
              </a:rPr>
              <a:t>ó</a:t>
            </a:r>
            <a:r>
              <a:rPr sz="1100" dirty="0">
                <a:latin typeface="Calibri"/>
                <a:cs typeface="Calibri"/>
              </a:rPr>
              <a:t>n</a:t>
            </a:r>
            <a:r>
              <a:rPr sz="1100" spc="-5" dirty="0">
                <a:latin typeface="Calibri"/>
                <a:cs typeface="Calibri"/>
              </a:rPr>
              <a:t> y </a:t>
            </a:r>
            <a:r>
              <a:rPr sz="1100" spc="-10" dirty="0">
                <a:latin typeface="Calibri"/>
                <a:cs typeface="Calibri"/>
              </a:rPr>
              <a:t>co</a:t>
            </a:r>
            <a:r>
              <a:rPr sz="1100" spc="-15" dirty="0">
                <a:latin typeface="Calibri"/>
                <a:cs typeface="Calibri"/>
              </a:rPr>
              <a:t>m</a:t>
            </a:r>
            <a:r>
              <a:rPr sz="1100" spc="-5" dirty="0">
                <a:latin typeface="Calibri"/>
                <a:cs typeface="Calibri"/>
              </a:rPr>
              <a:t>prensi</a:t>
            </a:r>
            <a:r>
              <a:rPr sz="1100" spc="-10" dirty="0">
                <a:latin typeface="Calibri"/>
                <a:cs typeface="Calibri"/>
              </a:rPr>
              <a:t>ó</a:t>
            </a:r>
            <a:r>
              <a:rPr sz="1100" dirty="0">
                <a:latin typeface="Calibri"/>
                <a:cs typeface="Calibri"/>
              </a:rPr>
              <a:t>n </a:t>
            </a:r>
            <a:r>
              <a:rPr sz="1100" spc="-15" dirty="0">
                <a:latin typeface="Calibri"/>
                <a:cs typeface="Calibri"/>
              </a:rPr>
              <a:t>d</a:t>
            </a:r>
            <a:r>
              <a:rPr sz="1100" spc="-10" dirty="0">
                <a:latin typeface="Calibri"/>
                <a:cs typeface="Calibri"/>
              </a:rPr>
              <a:t>el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5" dirty="0">
                <a:latin typeface="Calibri"/>
                <a:cs typeface="Calibri"/>
              </a:rPr>
              <a:t>mund</a:t>
            </a:r>
            <a:r>
              <a:rPr sz="1100" dirty="0">
                <a:latin typeface="Calibri"/>
                <a:cs typeface="Calibri"/>
              </a:rPr>
              <a:t>o</a:t>
            </a:r>
            <a:r>
              <a:rPr sz="1100" spc="-5" dirty="0">
                <a:latin typeface="Calibri"/>
                <a:cs typeface="Calibri"/>
              </a:rPr>
              <a:t> na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u</a:t>
            </a:r>
            <a:r>
              <a:rPr sz="1100" dirty="0">
                <a:latin typeface="Calibri"/>
                <a:cs typeface="Calibri"/>
              </a:rPr>
              <a:t>r</a:t>
            </a:r>
            <a:r>
              <a:rPr sz="1100" spc="-5" dirty="0">
                <a:latin typeface="Calibri"/>
                <a:cs typeface="Calibri"/>
              </a:rPr>
              <a:t>a</a:t>
            </a:r>
            <a:r>
              <a:rPr sz="1100" dirty="0">
                <a:latin typeface="Calibri"/>
                <a:cs typeface="Calibri"/>
              </a:rPr>
              <a:t>l</a:t>
            </a:r>
            <a:r>
              <a:rPr sz="1100" spc="-5" dirty="0">
                <a:latin typeface="Calibri"/>
                <a:cs typeface="Calibri"/>
              </a:rPr>
              <a:t> y s</a:t>
            </a:r>
            <a:r>
              <a:rPr sz="1100" spc="-10" dirty="0">
                <a:latin typeface="Calibri"/>
                <a:cs typeface="Calibri"/>
              </a:rPr>
              <a:t>o</a:t>
            </a:r>
            <a:r>
              <a:rPr sz="1100" spc="-5" dirty="0">
                <a:latin typeface="Calibri"/>
                <a:cs typeface="Calibri"/>
              </a:rPr>
              <a:t>cia</a:t>
            </a:r>
            <a:r>
              <a:rPr sz="1100" dirty="0">
                <a:latin typeface="Calibri"/>
                <a:cs typeface="Calibri"/>
              </a:rPr>
              <a:t>l   4</a:t>
            </a:r>
            <a:r>
              <a:rPr sz="1100" spc="-5" dirty="0">
                <a:latin typeface="Calibri"/>
                <a:cs typeface="Calibri"/>
              </a:rPr>
              <a:t>.</a:t>
            </a:r>
            <a:r>
              <a:rPr sz="1100" dirty="0">
                <a:latin typeface="Calibri"/>
                <a:cs typeface="Calibri"/>
              </a:rPr>
              <a:t>- </a:t>
            </a:r>
            <a:r>
              <a:rPr sz="1100" spc="-15" dirty="0">
                <a:latin typeface="Calibri"/>
                <a:cs typeface="Calibri"/>
              </a:rPr>
              <a:t>D</a:t>
            </a:r>
            <a:r>
              <a:rPr sz="1100" spc="-10" dirty="0">
                <a:latin typeface="Calibri"/>
                <a:cs typeface="Calibri"/>
              </a:rPr>
              <a:t>e</a:t>
            </a:r>
            <a:r>
              <a:rPr sz="1100" spc="-5" dirty="0">
                <a:latin typeface="Calibri"/>
                <a:cs typeface="Calibri"/>
              </a:rPr>
              <a:t>s</a:t>
            </a:r>
            <a:r>
              <a:rPr sz="1100" spc="-15" dirty="0">
                <a:latin typeface="Calibri"/>
                <a:cs typeface="Calibri"/>
              </a:rPr>
              <a:t>a</a:t>
            </a:r>
            <a:r>
              <a:rPr sz="1100" spc="-5" dirty="0">
                <a:latin typeface="Calibri"/>
                <a:cs typeface="Calibri"/>
              </a:rPr>
              <a:t>rr</a:t>
            </a:r>
            <a:r>
              <a:rPr sz="1100" spc="-10" dirty="0">
                <a:latin typeface="Calibri"/>
                <a:cs typeface="Calibri"/>
              </a:rPr>
              <a:t>o</a:t>
            </a:r>
            <a:r>
              <a:rPr sz="1100" spc="-5" dirty="0">
                <a:latin typeface="Calibri"/>
                <a:cs typeface="Calibri"/>
              </a:rPr>
              <a:t>ll</a:t>
            </a:r>
            <a:r>
              <a:rPr sz="1100" dirty="0">
                <a:latin typeface="Calibri"/>
                <a:cs typeface="Calibri"/>
              </a:rPr>
              <a:t>o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</a:t>
            </a:r>
            <a:r>
              <a:rPr sz="1100" spc="-5" dirty="0">
                <a:latin typeface="Calibri"/>
                <a:cs typeface="Calibri"/>
              </a:rPr>
              <a:t>í</a:t>
            </a:r>
            <a:r>
              <a:rPr sz="1100" spc="-10" dirty="0">
                <a:latin typeface="Calibri"/>
                <a:cs typeface="Calibri"/>
              </a:rPr>
              <a:t>s</a:t>
            </a:r>
            <a:r>
              <a:rPr sz="1100" spc="-5" dirty="0">
                <a:latin typeface="Calibri"/>
                <a:cs typeface="Calibri"/>
              </a:rPr>
              <a:t>ic</a:t>
            </a:r>
            <a:r>
              <a:rPr sz="1100" dirty="0">
                <a:latin typeface="Calibri"/>
                <a:cs typeface="Calibri"/>
              </a:rPr>
              <a:t>o</a:t>
            </a:r>
            <a:r>
              <a:rPr sz="1100" spc="-5" dirty="0">
                <a:latin typeface="Calibri"/>
                <a:cs typeface="Calibri"/>
              </a:rPr>
              <a:t> y salu</a:t>
            </a:r>
            <a:r>
              <a:rPr sz="1100" dirty="0">
                <a:latin typeface="Calibri"/>
                <a:cs typeface="Calibri"/>
              </a:rPr>
              <a:t>d  5</a:t>
            </a:r>
            <a:r>
              <a:rPr sz="1100" spc="-5" dirty="0">
                <a:latin typeface="Calibri"/>
                <a:cs typeface="Calibri"/>
              </a:rPr>
              <a:t>.</a:t>
            </a:r>
            <a:r>
              <a:rPr sz="1100" dirty="0">
                <a:latin typeface="Calibri"/>
                <a:cs typeface="Calibri"/>
              </a:rPr>
              <a:t>- </a:t>
            </a:r>
            <a:r>
              <a:rPr sz="1100" spc="-5" dirty="0">
                <a:latin typeface="Calibri"/>
                <a:cs typeface="Calibri"/>
              </a:rPr>
              <a:t>Ar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10" dirty="0">
                <a:latin typeface="Calibri"/>
                <a:cs typeface="Calibri"/>
              </a:rPr>
              <a:t>es</a:t>
            </a:r>
            <a:endParaRPr sz="1100">
              <a:latin typeface="Calibri"/>
              <a:cs typeface="Calibri"/>
            </a:endParaRPr>
          </a:p>
          <a:p>
            <a:pPr algn="ctr">
              <a:lnSpc>
                <a:spcPts val="1300"/>
              </a:lnSpc>
            </a:pPr>
            <a:r>
              <a:rPr sz="1100" dirty="0">
                <a:latin typeface="Calibri"/>
                <a:cs typeface="Calibri"/>
              </a:rPr>
              <a:t>6</a:t>
            </a:r>
            <a:r>
              <a:rPr sz="1100" spc="-5" dirty="0">
                <a:latin typeface="Calibri"/>
                <a:cs typeface="Calibri"/>
              </a:rPr>
              <a:t>.</a:t>
            </a:r>
            <a:r>
              <a:rPr sz="1100" dirty="0">
                <a:latin typeface="Calibri"/>
                <a:cs typeface="Calibri"/>
              </a:rPr>
              <a:t>- E</a:t>
            </a:r>
            <a:r>
              <a:rPr sz="1100" spc="-5" dirty="0">
                <a:latin typeface="Calibri"/>
                <a:cs typeface="Calibri"/>
              </a:rPr>
              <a:t>du</a:t>
            </a:r>
            <a:r>
              <a:rPr sz="1100" spc="-10" dirty="0">
                <a:latin typeface="Calibri"/>
                <a:cs typeface="Calibri"/>
              </a:rPr>
              <a:t>c</a:t>
            </a:r>
            <a:r>
              <a:rPr sz="1100" spc="-5" dirty="0">
                <a:latin typeface="Calibri"/>
                <a:cs typeface="Calibri"/>
              </a:rPr>
              <a:t>a</a:t>
            </a:r>
            <a:r>
              <a:rPr sz="1100" spc="-10" dirty="0">
                <a:latin typeface="Calibri"/>
                <a:cs typeface="Calibri"/>
              </a:rPr>
              <a:t>c</a:t>
            </a:r>
            <a:r>
              <a:rPr sz="1100" spc="-5" dirty="0">
                <a:latin typeface="Calibri"/>
                <a:cs typeface="Calibri"/>
              </a:rPr>
              <a:t>i</a:t>
            </a:r>
            <a:r>
              <a:rPr sz="1100" spc="-10" dirty="0">
                <a:latin typeface="Calibri"/>
                <a:cs typeface="Calibri"/>
              </a:rPr>
              <a:t>ó</a:t>
            </a:r>
            <a:r>
              <a:rPr sz="1100" dirty="0">
                <a:latin typeface="Calibri"/>
                <a:cs typeface="Calibri"/>
              </a:rPr>
              <a:t>n</a:t>
            </a:r>
            <a:r>
              <a:rPr sz="1100" spc="-5" dirty="0">
                <a:latin typeface="Calibri"/>
                <a:cs typeface="Calibri"/>
              </a:rPr>
              <a:t> s</a:t>
            </a:r>
            <a:r>
              <a:rPr sz="1100" spc="-10" dirty="0">
                <a:latin typeface="Calibri"/>
                <a:cs typeface="Calibri"/>
              </a:rPr>
              <a:t>oc</a:t>
            </a:r>
            <a:r>
              <a:rPr sz="1100" spc="-5" dirty="0">
                <a:latin typeface="Calibri"/>
                <a:cs typeface="Calibri"/>
              </a:rPr>
              <a:t>i</a:t>
            </a:r>
            <a:r>
              <a:rPr sz="1100" spc="-10" dirty="0">
                <a:latin typeface="Calibri"/>
                <a:cs typeface="Calibri"/>
              </a:rPr>
              <a:t>oe</a:t>
            </a:r>
            <a:r>
              <a:rPr sz="1100" spc="-15" dirty="0">
                <a:latin typeface="Calibri"/>
                <a:cs typeface="Calibri"/>
              </a:rPr>
              <a:t>m</a:t>
            </a:r>
            <a:r>
              <a:rPr sz="1100" spc="-10" dirty="0">
                <a:latin typeface="Calibri"/>
                <a:cs typeface="Calibri"/>
              </a:rPr>
              <a:t>oc</a:t>
            </a:r>
            <a:r>
              <a:rPr sz="1100" spc="-5" dirty="0">
                <a:latin typeface="Calibri"/>
                <a:cs typeface="Calibri"/>
              </a:rPr>
              <a:t>i</a:t>
            </a:r>
            <a:r>
              <a:rPr sz="1100" spc="-10" dirty="0">
                <a:latin typeface="Calibri"/>
                <a:cs typeface="Calibri"/>
              </a:rPr>
              <a:t>o</a:t>
            </a:r>
            <a:r>
              <a:rPr sz="1100" spc="-5" dirty="0">
                <a:latin typeface="Calibri"/>
                <a:cs typeface="Calibri"/>
              </a:rPr>
              <a:t>na</a:t>
            </a:r>
            <a:r>
              <a:rPr sz="1100" dirty="0">
                <a:latin typeface="Calibri"/>
                <a:cs typeface="Calibri"/>
              </a:rPr>
              <a:t>l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720659" y="7852253"/>
            <a:ext cx="628015" cy="3409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38422" marR="12699" indent="-126356">
              <a:lnSpc>
                <a:spcPts val="1300"/>
              </a:lnSpc>
            </a:pPr>
            <a:r>
              <a:rPr sz="1100" spc="-20" dirty="0">
                <a:latin typeface="Calibri"/>
                <a:cs typeface="Calibri"/>
              </a:rPr>
              <a:t>P</a:t>
            </a:r>
            <a:r>
              <a:rPr sz="1100" spc="-15" dirty="0">
                <a:latin typeface="Calibri"/>
                <a:cs typeface="Calibri"/>
              </a:rPr>
              <a:t>a</a:t>
            </a:r>
            <a:r>
              <a:rPr sz="1100" spc="-5" dirty="0">
                <a:latin typeface="Calibri"/>
                <a:cs typeface="Calibri"/>
              </a:rPr>
              <a:t>radi</a:t>
            </a:r>
            <a:r>
              <a:rPr sz="1100" spc="-15" dirty="0">
                <a:latin typeface="Calibri"/>
                <a:cs typeface="Calibri"/>
              </a:rPr>
              <a:t>gm</a:t>
            </a:r>
            <a:r>
              <a:rPr sz="1100" dirty="0">
                <a:latin typeface="Calibri"/>
                <a:cs typeface="Calibri"/>
              </a:rPr>
              <a:t>a </a:t>
            </a:r>
            <a:r>
              <a:rPr sz="1100" spc="-10" dirty="0">
                <a:latin typeface="Calibri"/>
                <a:cs typeface="Calibri"/>
              </a:rPr>
              <a:t>c</a:t>
            </a:r>
            <a:r>
              <a:rPr sz="1100" spc="-5" dirty="0">
                <a:latin typeface="Calibri"/>
                <a:cs typeface="Calibri"/>
              </a:rPr>
              <a:t>rí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ico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858000" cy="57585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4102" y="5773176"/>
            <a:ext cx="343800" cy="2973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260396" y="5762725"/>
            <a:ext cx="450657" cy="3136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981139" y="5754593"/>
            <a:ext cx="488986" cy="3217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08657" y="5777652"/>
            <a:ext cx="327540" cy="31244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45432" y="5720367"/>
            <a:ext cx="442527" cy="30547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21234" y="5777650"/>
            <a:ext cx="415814" cy="31244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400381" y="5752268"/>
            <a:ext cx="306632" cy="33915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66179" y="5712814"/>
            <a:ext cx="420459" cy="32057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29220" y="5762725"/>
            <a:ext cx="337993" cy="31360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40215" y="5773179"/>
            <a:ext cx="500602" cy="30314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15900" y="6832600"/>
            <a:ext cx="6506632" cy="185420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621713" y="6834978"/>
            <a:ext cx="1537970" cy="3765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153026">
              <a:lnSpc>
                <a:spcPct val="107600"/>
              </a:lnSpc>
            </a:pPr>
            <a:r>
              <a:rPr sz="1100" spc="-10" dirty="0">
                <a:latin typeface="Calibri"/>
                <a:cs typeface="Calibri"/>
              </a:rPr>
              <a:t>Re</a:t>
            </a:r>
            <a:r>
              <a:rPr sz="1100" spc="-5" dirty="0">
                <a:latin typeface="Calibri"/>
                <a:cs typeface="Calibri"/>
              </a:rPr>
              <a:t>da</a:t>
            </a:r>
            <a:r>
              <a:rPr sz="1100" spc="-10" dirty="0">
                <a:latin typeface="Calibri"/>
                <a:cs typeface="Calibri"/>
              </a:rPr>
              <a:t>cc</a:t>
            </a:r>
            <a:r>
              <a:rPr sz="1100" spc="-5" dirty="0">
                <a:latin typeface="Calibri"/>
                <a:cs typeface="Calibri"/>
              </a:rPr>
              <a:t>i</a:t>
            </a:r>
            <a:r>
              <a:rPr sz="1100" spc="-10" dirty="0">
                <a:latin typeface="Calibri"/>
                <a:cs typeface="Calibri"/>
              </a:rPr>
              <a:t>ó</a:t>
            </a:r>
            <a:r>
              <a:rPr sz="1100" dirty="0">
                <a:latin typeface="Calibri"/>
                <a:cs typeface="Calibri"/>
              </a:rPr>
              <a:t>n</a:t>
            </a:r>
            <a:r>
              <a:rPr sz="1100" spc="-5" dirty="0">
                <a:latin typeface="Calibri"/>
                <a:cs typeface="Calibri"/>
              </a:rPr>
              <a:t> d</a:t>
            </a:r>
            <a:r>
              <a:rPr sz="1100" spc="-10" dirty="0">
                <a:latin typeface="Calibri"/>
                <a:cs typeface="Calibri"/>
              </a:rPr>
              <a:t>e co</a:t>
            </a:r>
            <a:r>
              <a:rPr sz="1100" spc="-5" dirty="0">
                <a:latin typeface="Calibri"/>
                <a:cs typeface="Calibri"/>
              </a:rPr>
              <a:t>n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10" dirty="0">
                <a:latin typeface="Calibri"/>
                <a:cs typeface="Calibri"/>
              </a:rPr>
              <a:t>e</a:t>
            </a:r>
            <a:r>
              <a:rPr sz="1100" spc="-5" dirty="0">
                <a:latin typeface="Calibri"/>
                <a:cs typeface="Calibri"/>
              </a:rPr>
              <a:t>nid</a:t>
            </a:r>
            <a:r>
              <a:rPr sz="1100" dirty="0">
                <a:latin typeface="Calibri"/>
                <a:cs typeface="Calibri"/>
              </a:rPr>
              <a:t>o </a:t>
            </a:r>
            <a:r>
              <a:rPr sz="1100" spc="-5" dirty="0">
                <a:latin typeface="Calibri"/>
                <a:cs typeface="Calibri"/>
              </a:rPr>
              <a:t>Inju</a:t>
            </a:r>
            <a:r>
              <a:rPr sz="1100" spc="-10" dirty="0">
                <a:latin typeface="Calibri"/>
                <a:cs typeface="Calibri"/>
              </a:rPr>
              <a:t>s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icia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89983" y="7028058"/>
            <a:ext cx="370840" cy="1835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1100" spc="-10" dirty="0">
                <a:latin typeface="Calibri"/>
                <a:cs typeface="Calibri"/>
              </a:rPr>
              <a:t>Ver</a:t>
            </a:r>
            <a:r>
              <a:rPr sz="1100" spc="-5" dirty="0">
                <a:latin typeface="Calibri"/>
                <a:cs typeface="Calibri"/>
              </a:rPr>
              <a:t>b</a:t>
            </a:r>
            <a:r>
              <a:rPr sz="1100" dirty="0">
                <a:latin typeface="Calibri"/>
                <a:cs typeface="Calibri"/>
              </a:rPr>
              <a:t>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69333" y="7638801"/>
            <a:ext cx="194310" cy="3651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2200" spc="35" dirty="0">
                <a:latin typeface="Arial"/>
                <a:cs typeface="Arial"/>
              </a:rPr>
              <a:t>+</a:t>
            </a:r>
            <a:endParaRPr sz="22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409447" y="7638801"/>
            <a:ext cx="194310" cy="3651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2200" spc="35" dirty="0">
                <a:latin typeface="Arial"/>
                <a:cs typeface="Arial"/>
              </a:rPr>
              <a:t>+</a:t>
            </a:r>
            <a:endParaRPr sz="2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413347" y="7028058"/>
            <a:ext cx="531495" cy="1835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1100" spc="-20" dirty="0">
                <a:latin typeface="Calibri"/>
                <a:cs typeface="Calibri"/>
              </a:rPr>
              <a:t>P</a:t>
            </a:r>
            <a:r>
              <a:rPr sz="1100" spc="-5" dirty="0">
                <a:latin typeface="Calibri"/>
                <a:cs typeface="Calibri"/>
              </a:rPr>
              <a:t>r</a:t>
            </a:r>
            <a:r>
              <a:rPr sz="1100" spc="-10" dirty="0">
                <a:latin typeface="Calibri"/>
                <a:cs typeface="Calibri"/>
              </a:rPr>
              <a:t>o</a:t>
            </a:r>
            <a:r>
              <a:rPr sz="1100" spc="-15" dirty="0">
                <a:latin typeface="Calibri"/>
                <a:cs typeface="Calibri"/>
              </a:rPr>
              <a:t>g</a:t>
            </a:r>
            <a:r>
              <a:rPr sz="1100" spc="-5" dirty="0">
                <a:latin typeface="Calibri"/>
                <a:cs typeface="Calibri"/>
              </a:rPr>
              <a:t>re</a:t>
            </a:r>
            <a:r>
              <a:rPr sz="1100" spc="-10" dirty="0">
                <a:latin typeface="Calibri"/>
                <a:cs typeface="Calibri"/>
              </a:rPr>
              <a:t>s</a:t>
            </a:r>
            <a:r>
              <a:rPr sz="1100" dirty="0">
                <a:latin typeface="Calibri"/>
                <a:cs typeface="Calibri"/>
              </a:rPr>
              <a:t>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15900" y="8771466"/>
            <a:ext cx="6506632" cy="338243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794531" y="8792897"/>
            <a:ext cx="3344545" cy="3746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1100" spc="-10" dirty="0">
                <a:latin typeface="Calibri"/>
                <a:cs typeface="Calibri"/>
              </a:rPr>
              <a:t>Re</a:t>
            </a:r>
            <a:r>
              <a:rPr sz="1100" spc="-5" dirty="0">
                <a:latin typeface="Calibri"/>
                <a:cs typeface="Calibri"/>
              </a:rPr>
              <a:t>da</a:t>
            </a:r>
            <a:r>
              <a:rPr sz="1100" spc="-10" dirty="0">
                <a:latin typeface="Calibri"/>
                <a:cs typeface="Calibri"/>
              </a:rPr>
              <a:t>cc</a:t>
            </a:r>
            <a:r>
              <a:rPr sz="1100" spc="-5" dirty="0">
                <a:latin typeface="Calibri"/>
                <a:cs typeface="Calibri"/>
              </a:rPr>
              <a:t>i</a:t>
            </a:r>
            <a:r>
              <a:rPr sz="1100" spc="-10" dirty="0">
                <a:latin typeface="Calibri"/>
                <a:cs typeface="Calibri"/>
              </a:rPr>
              <a:t>ó</a:t>
            </a:r>
            <a:r>
              <a:rPr sz="1100" dirty="0">
                <a:latin typeface="Calibri"/>
                <a:cs typeface="Calibri"/>
              </a:rPr>
              <a:t>n</a:t>
            </a:r>
            <a:r>
              <a:rPr sz="1100" spc="-5" dirty="0">
                <a:latin typeface="Calibri"/>
                <a:cs typeface="Calibri"/>
              </a:rPr>
              <a:t> d</a:t>
            </a:r>
            <a:r>
              <a:rPr sz="1100" spc="-10" dirty="0">
                <a:latin typeface="Calibri"/>
                <a:cs typeface="Calibri"/>
              </a:rPr>
              <a:t>e </a:t>
            </a:r>
            <a:r>
              <a:rPr sz="1100" spc="-20" dirty="0">
                <a:latin typeface="Calibri"/>
                <a:cs typeface="Calibri"/>
              </a:rPr>
              <a:t>P</a:t>
            </a:r>
            <a:r>
              <a:rPr sz="1100" spc="-5" dirty="0">
                <a:latin typeface="Calibri"/>
                <a:cs typeface="Calibri"/>
              </a:rPr>
              <a:t>r</a:t>
            </a:r>
            <a:r>
              <a:rPr sz="1100" spc="-10" dirty="0">
                <a:latin typeface="Calibri"/>
                <a:cs typeface="Calibri"/>
              </a:rPr>
              <a:t>oce</a:t>
            </a:r>
            <a:r>
              <a:rPr sz="1100" spc="-5" dirty="0">
                <a:latin typeface="Calibri"/>
                <a:cs typeface="Calibri"/>
              </a:rPr>
              <a:t>s</a:t>
            </a:r>
            <a:r>
              <a:rPr sz="1100" spc="-10" dirty="0">
                <a:latin typeface="Calibri"/>
                <a:cs typeface="Calibri"/>
              </a:rPr>
              <a:t>o</a:t>
            </a:r>
            <a:r>
              <a:rPr sz="1100" dirty="0">
                <a:latin typeface="Calibri"/>
                <a:cs typeface="Calibri"/>
              </a:rPr>
              <a:t>s</a:t>
            </a:r>
            <a:r>
              <a:rPr sz="1100" spc="-5" dirty="0">
                <a:latin typeface="Calibri"/>
                <a:cs typeface="Calibri"/>
              </a:rPr>
              <a:t> d</a:t>
            </a:r>
            <a:r>
              <a:rPr sz="1100" spc="-10" dirty="0">
                <a:latin typeface="Calibri"/>
                <a:cs typeface="Calibri"/>
              </a:rPr>
              <a:t>e </a:t>
            </a:r>
            <a:r>
              <a:rPr sz="1100" spc="-5" dirty="0">
                <a:latin typeface="Calibri"/>
                <a:cs typeface="Calibri"/>
              </a:rPr>
              <a:t>D</a:t>
            </a:r>
            <a:r>
              <a:rPr sz="1100" spc="-10" dirty="0">
                <a:latin typeface="Calibri"/>
                <a:cs typeface="Calibri"/>
              </a:rPr>
              <a:t>e</a:t>
            </a:r>
            <a:r>
              <a:rPr sz="1100" spc="-5" dirty="0">
                <a:latin typeface="Calibri"/>
                <a:cs typeface="Calibri"/>
              </a:rPr>
              <a:t>sarr</a:t>
            </a:r>
            <a:r>
              <a:rPr sz="1100" spc="-10" dirty="0">
                <a:latin typeface="Calibri"/>
                <a:cs typeface="Calibri"/>
              </a:rPr>
              <a:t>o</a:t>
            </a:r>
            <a:r>
              <a:rPr sz="1100" spc="-5" dirty="0">
                <a:latin typeface="Calibri"/>
                <a:cs typeface="Calibri"/>
              </a:rPr>
              <a:t>ll</a:t>
            </a:r>
            <a:r>
              <a:rPr sz="1100" dirty="0">
                <a:latin typeface="Calibri"/>
                <a:cs typeface="Calibri"/>
              </a:rPr>
              <a:t>o</a:t>
            </a:r>
            <a:r>
              <a:rPr sz="1100" spc="-5" dirty="0">
                <a:latin typeface="Calibri"/>
                <a:cs typeface="Calibri"/>
              </a:rPr>
              <a:t> d</a:t>
            </a:r>
            <a:r>
              <a:rPr sz="1100" spc="-10" dirty="0">
                <a:latin typeface="Calibri"/>
                <a:cs typeface="Calibri"/>
              </a:rPr>
              <a:t>e A</a:t>
            </a:r>
            <a:r>
              <a:rPr sz="1100" spc="-5" dirty="0">
                <a:latin typeface="Calibri"/>
                <a:cs typeface="Calibri"/>
              </a:rPr>
              <a:t>prendi</a:t>
            </a:r>
            <a:r>
              <a:rPr sz="1100" dirty="0">
                <a:latin typeface="Calibri"/>
                <a:cs typeface="Calibri"/>
              </a:rPr>
              <a:t>z</a:t>
            </a:r>
            <a:r>
              <a:rPr sz="1100" spc="-5" dirty="0">
                <a:latin typeface="Calibri"/>
                <a:cs typeface="Calibri"/>
              </a:rPr>
              <a:t>aj</a:t>
            </a:r>
            <a:r>
              <a:rPr sz="1100" spc="-10" dirty="0">
                <a:latin typeface="Calibri"/>
                <a:cs typeface="Calibri"/>
              </a:rPr>
              <a:t>e (</a:t>
            </a:r>
            <a:r>
              <a:rPr sz="1100" spc="-20" dirty="0">
                <a:latin typeface="Calibri"/>
                <a:cs typeface="Calibri"/>
              </a:rPr>
              <a:t>P</a:t>
            </a:r>
            <a:r>
              <a:rPr sz="1100" spc="-5" dirty="0">
                <a:latin typeface="Calibri"/>
                <a:cs typeface="Calibri"/>
              </a:rPr>
              <a:t>D</a:t>
            </a:r>
            <a:r>
              <a:rPr sz="1100" spc="-10" dirty="0">
                <a:latin typeface="Calibri"/>
                <a:cs typeface="Calibri"/>
              </a:rPr>
              <a:t>A)</a:t>
            </a:r>
            <a:endParaRPr sz="1100">
              <a:latin typeface="Calibri"/>
              <a:cs typeface="Calibri"/>
            </a:endParaRPr>
          </a:p>
          <a:p>
            <a:pPr marL="1304212">
              <a:spcBef>
                <a:spcPts val="185"/>
              </a:spcBef>
            </a:pPr>
            <a:r>
              <a:rPr sz="1100" spc="-10" dirty="0">
                <a:latin typeface="Calibri"/>
                <a:cs typeface="Calibri"/>
              </a:rPr>
              <a:t>Acc</a:t>
            </a:r>
            <a:r>
              <a:rPr sz="1100" spc="-5" dirty="0">
                <a:latin typeface="Calibri"/>
                <a:cs typeface="Calibri"/>
              </a:rPr>
              <a:t>i</a:t>
            </a:r>
            <a:r>
              <a:rPr sz="1100" spc="-10" dirty="0">
                <a:latin typeface="Calibri"/>
                <a:cs typeface="Calibri"/>
              </a:rPr>
              <a:t>ó</a:t>
            </a:r>
            <a:r>
              <a:rPr sz="1100" dirty="0">
                <a:latin typeface="Calibri"/>
                <a:cs typeface="Calibri"/>
              </a:rPr>
              <a:t>n</a:t>
            </a:r>
            <a:r>
              <a:rPr sz="1100" spc="-5" dirty="0">
                <a:latin typeface="Calibri"/>
                <a:cs typeface="Calibri"/>
              </a:rPr>
              <a:t> para re</a:t>
            </a:r>
            <a:r>
              <a:rPr sz="1100" spc="-15" dirty="0">
                <a:latin typeface="Calibri"/>
                <a:cs typeface="Calibri"/>
              </a:rPr>
              <a:t>m</a:t>
            </a:r>
            <a:r>
              <a:rPr sz="1100" spc="-10" dirty="0">
                <a:latin typeface="Calibri"/>
                <a:cs typeface="Calibri"/>
              </a:rPr>
              <a:t>e</a:t>
            </a:r>
            <a:r>
              <a:rPr sz="1100" spc="-5" dirty="0">
                <a:latin typeface="Calibri"/>
                <a:cs typeface="Calibri"/>
              </a:rPr>
              <a:t>diar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l</a:t>
            </a:r>
            <a:r>
              <a:rPr sz="1100" dirty="0">
                <a:latin typeface="Calibri"/>
                <a:cs typeface="Calibri"/>
              </a:rPr>
              <a:t>o</a:t>
            </a:r>
            <a:r>
              <a:rPr sz="1100" spc="-5" dirty="0">
                <a:latin typeface="Calibri"/>
                <a:cs typeface="Calibri"/>
              </a:rPr>
              <a:t> n</a:t>
            </a:r>
            <a:r>
              <a:rPr sz="1100" dirty="0">
                <a:latin typeface="Calibri"/>
                <a:cs typeface="Calibri"/>
              </a:rPr>
              <a:t>o</a:t>
            </a:r>
            <a:r>
              <a:rPr sz="1100" spc="-5" dirty="0">
                <a:latin typeface="Calibri"/>
                <a:cs typeface="Calibri"/>
              </a:rPr>
              <a:t> visibl</a:t>
            </a:r>
            <a:r>
              <a:rPr sz="1100" spc="-10" dirty="0">
                <a:latin typeface="Calibri"/>
                <a:cs typeface="Calibri"/>
              </a:rPr>
              <a:t>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73942" y="8984310"/>
            <a:ext cx="370840" cy="1835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1100" spc="-10" dirty="0">
                <a:latin typeface="Calibri"/>
                <a:cs typeface="Calibri"/>
              </a:rPr>
              <a:t>Ver</a:t>
            </a:r>
            <a:r>
              <a:rPr sz="1100" spc="-5" dirty="0">
                <a:latin typeface="Calibri"/>
                <a:cs typeface="Calibri"/>
              </a:rPr>
              <a:t>b</a:t>
            </a:r>
            <a:r>
              <a:rPr sz="1100" dirty="0">
                <a:latin typeface="Calibri"/>
                <a:cs typeface="Calibri"/>
              </a:rPr>
              <a:t>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153292" y="9636890"/>
            <a:ext cx="194310" cy="3651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2200" spc="35" dirty="0">
                <a:latin typeface="Arial"/>
                <a:cs typeface="Arial"/>
              </a:rPr>
              <a:t>+</a:t>
            </a:r>
            <a:endParaRPr sz="22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73942" y="10631503"/>
            <a:ext cx="370840" cy="1835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1100" spc="-10" dirty="0">
                <a:latin typeface="Calibri"/>
                <a:cs typeface="Calibri"/>
              </a:rPr>
              <a:t>Ver</a:t>
            </a:r>
            <a:r>
              <a:rPr sz="1100" spc="-5" dirty="0">
                <a:latin typeface="Calibri"/>
                <a:cs typeface="Calibri"/>
              </a:rPr>
              <a:t>b</a:t>
            </a:r>
            <a:r>
              <a:rPr sz="1100" dirty="0">
                <a:latin typeface="Calibri"/>
                <a:cs typeface="Calibri"/>
              </a:rPr>
              <a:t>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53292" y="11218420"/>
            <a:ext cx="194310" cy="3651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2200" spc="35" dirty="0">
                <a:latin typeface="Arial"/>
                <a:cs typeface="Arial"/>
              </a:rPr>
              <a:t>+</a:t>
            </a:r>
            <a:endParaRPr sz="22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975532" y="10631503"/>
            <a:ext cx="2165985" cy="1835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1100" spc="-10" dirty="0">
                <a:latin typeface="Calibri"/>
                <a:cs typeface="Calibri"/>
              </a:rPr>
              <a:t>Acc</a:t>
            </a:r>
            <a:r>
              <a:rPr sz="1100" spc="-5" dirty="0">
                <a:latin typeface="Calibri"/>
                <a:cs typeface="Calibri"/>
              </a:rPr>
              <a:t>i</a:t>
            </a:r>
            <a:r>
              <a:rPr sz="1100" spc="-10" dirty="0">
                <a:latin typeface="Calibri"/>
                <a:cs typeface="Calibri"/>
              </a:rPr>
              <a:t>ó</a:t>
            </a:r>
            <a:r>
              <a:rPr sz="1100" dirty="0">
                <a:latin typeface="Calibri"/>
                <a:cs typeface="Calibri"/>
              </a:rPr>
              <a:t>n</a:t>
            </a:r>
            <a:r>
              <a:rPr sz="1100" spc="-5" dirty="0">
                <a:latin typeface="Calibri"/>
                <a:cs typeface="Calibri"/>
              </a:rPr>
              <a:t> para a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10" dirty="0">
                <a:latin typeface="Calibri"/>
                <a:cs typeface="Calibri"/>
              </a:rPr>
              <a:t>e</a:t>
            </a:r>
            <a:r>
              <a:rPr sz="1100" spc="-5" dirty="0">
                <a:latin typeface="Calibri"/>
                <a:cs typeface="Calibri"/>
              </a:rPr>
              <a:t>n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ar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co</a:t>
            </a:r>
            <a:r>
              <a:rPr sz="1100" spc="-5" dirty="0">
                <a:latin typeface="Calibri"/>
                <a:cs typeface="Calibri"/>
              </a:rPr>
              <a:t>n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ra l</a:t>
            </a:r>
            <a:r>
              <a:rPr sz="1100" dirty="0">
                <a:latin typeface="Calibri"/>
                <a:cs typeface="Calibri"/>
              </a:rPr>
              <a:t>o</a:t>
            </a:r>
            <a:r>
              <a:rPr sz="1100" spc="-5" dirty="0">
                <a:latin typeface="Calibri"/>
                <a:cs typeface="Calibri"/>
              </a:rPr>
              <a:t> invisibl</a:t>
            </a:r>
            <a:r>
              <a:rPr sz="1100" spc="-10" dirty="0">
                <a:latin typeface="Calibri"/>
                <a:cs typeface="Calibri"/>
              </a:rPr>
              <a:t>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08082" y="6150439"/>
            <a:ext cx="6141085" cy="5029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12401" marR="12699" indent="-300337">
              <a:lnSpc>
                <a:spcPct val="100699"/>
              </a:lnSpc>
            </a:pPr>
            <a:r>
              <a:rPr sz="1600" spc="-20" dirty="0">
                <a:latin typeface="Times New Roman"/>
                <a:cs typeface="Times New Roman"/>
              </a:rPr>
              <a:t>C</a:t>
            </a:r>
            <a:r>
              <a:rPr sz="1600" spc="-10" dirty="0">
                <a:latin typeface="Times New Roman"/>
                <a:cs typeface="Times New Roman"/>
              </a:rPr>
              <a:t>omp</a:t>
            </a:r>
            <a:r>
              <a:rPr sz="1600" dirty="0">
                <a:latin typeface="Times New Roman"/>
                <a:cs typeface="Times New Roman"/>
              </a:rPr>
              <a:t>l</a:t>
            </a:r>
            <a:r>
              <a:rPr sz="1600" spc="-10" dirty="0">
                <a:latin typeface="Times New Roman"/>
                <a:cs typeface="Times New Roman"/>
              </a:rPr>
              <a:t>e</a:t>
            </a:r>
            <a:r>
              <a:rPr sz="1600" dirty="0">
                <a:latin typeface="Times New Roman"/>
                <a:cs typeface="Times New Roman"/>
              </a:rPr>
              <a:t>t</a:t>
            </a:r>
            <a:r>
              <a:rPr sz="1600" spc="-10" dirty="0">
                <a:latin typeface="Times New Roman"/>
                <a:cs typeface="Times New Roman"/>
              </a:rPr>
              <a:t>a </a:t>
            </a:r>
            <a:r>
              <a:rPr sz="1600" dirty="0">
                <a:latin typeface="Times New Roman"/>
                <a:cs typeface="Times New Roman"/>
              </a:rPr>
              <a:t>los si</a:t>
            </a:r>
            <a:r>
              <a:rPr sz="1600" spc="-10" dirty="0">
                <a:latin typeface="Times New Roman"/>
                <a:cs typeface="Times New Roman"/>
              </a:rPr>
              <a:t>gu</a:t>
            </a:r>
            <a:r>
              <a:rPr sz="1600" dirty="0">
                <a:latin typeface="Times New Roman"/>
                <a:cs typeface="Times New Roman"/>
              </a:rPr>
              <a:t>i</a:t>
            </a:r>
            <a:r>
              <a:rPr sz="1600" spc="-10" dirty="0">
                <a:latin typeface="Times New Roman"/>
                <a:cs typeface="Times New Roman"/>
              </a:rPr>
              <a:t>en</a:t>
            </a:r>
            <a:r>
              <a:rPr sz="1600" dirty="0">
                <a:latin typeface="Times New Roman"/>
                <a:cs typeface="Times New Roman"/>
              </a:rPr>
              <a:t>t</a:t>
            </a:r>
            <a:r>
              <a:rPr sz="1600" spc="-10" dirty="0">
                <a:latin typeface="Times New Roman"/>
                <a:cs typeface="Times New Roman"/>
              </a:rPr>
              <a:t>es cuadros con el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d</a:t>
            </a:r>
            <a:r>
              <a:rPr sz="1600" dirty="0">
                <a:latin typeface="Times New Roman"/>
                <a:cs typeface="Times New Roman"/>
              </a:rPr>
              <a:t>is</a:t>
            </a:r>
            <a:r>
              <a:rPr sz="1600" spc="-10" dirty="0">
                <a:latin typeface="Times New Roman"/>
                <a:cs typeface="Times New Roman"/>
              </a:rPr>
              <a:t>eño de </a:t>
            </a:r>
            <a:r>
              <a:rPr sz="1600" dirty="0">
                <a:latin typeface="Times New Roman"/>
                <a:cs typeface="Times New Roman"/>
              </a:rPr>
              <a:t>los </a:t>
            </a:r>
            <a:r>
              <a:rPr sz="1600" spc="-20" dirty="0">
                <a:latin typeface="Times New Roman"/>
                <a:cs typeface="Times New Roman"/>
              </a:rPr>
              <a:t>C</a:t>
            </a:r>
            <a:r>
              <a:rPr sz="1600" spc="-10" dirty="0">
                <a:latin typeface="Times New Roman"/>
                <a:cs typeface="Times New Roman"/>
              </a:rPr>
              <a:t>on</a:t>
            </a:r>
            <a:r>
              <a:rPr sz="1600" dirty="0">
                <a:latin typeface="Times New Roman"/>
                <a:cs typeface="Times New Roman"/>
              </a:rPr>
              <a:t>t</a:t>
            </a:r>
            <a:r>
              <a:rPr sz="1600" spc="-10" dirty="0">
                <a:latin typeface="Times New Roman"/>
                <a:cs typeface="Times New Roman"/>
              </a:rPr>
              <a:t>en</a:t>
            </a:r>
            <a:r>
              <a:rPr sz="1600" dirty="0">
                <a:latin typeface="Times New Roman"/>
                <a:cs typeface="Times New Roman"/>
              </a:rPr>
              <a:t>idos y </a:t>
            </a:r>
            <a:r>
              <a:rPr sz="1600" spc="-5" dirty="0">
                <a:latin typeface="Times New Roman"/>
                <a:cs typeface="Times New Roman"/>
              </a:rPr>
              <a:t>P</a:t>
            </a:r>
            <a:r>
              <a:rPr sz="1600" dirty="0">
                <a:latin typeface="Times New Roman"/>
                <a:cs typeface="Times New Roman"/>
              </a:rPr>
              <a:t>r</a:t>
            </a:r>
            <a:r>
              <a:rPr sz="1600" spc="-10" dirty="0">
                <a:latin typeface="Times New Roman"/>
                <a:cs typeface="Times New Roman"/>
              </a:rPr>
              <a:t>oceso de Desarro</a:t>
            </a:r>
            <a:r>
              <a:rPr sz="1600" dirty="0">
                <a:latin typeface="Times New Roman"/>
                <a:cs typeface="Times New Roman"/>
              </a:rPr>
              <a:t>llo </a:t>
            </a:r>
            <a:r>
              <a:rPr sz="1600" spc="-10" dirty="0">
                <a:latin typeface="Times New Roman"/>
                <a:cs typeface="Times New Roman"/>
              </a:rPr>
              <a:t>de</a:t>
            </a:r>
            <a:r>
              <a:rPr sz="1600" spc="-9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A</a:t>
            </a:r>
            <a:r>
              <a:rPr sz="1600" dirty="0">
                <a:latin typeface="Times New Roman"/>
                <a:cs typeface="Times New Roman"/>
              </a:rPr>
              <a:t>pr</a:t>
            </a:r>
            <a:r>
              <a:rPr sz="1600" spc="-10" dirty="0">
                <a:latin typeface="Times New Roman"/>
                <a:cs typeface="Times New Roman"/>
              </a:rPr>
              <a:t>end</a:t>
            </a:r>
            <a:r>
              <a:rPr sz="1600" dirty="0">
                <a:latin typeface="Times New Roman"/>
                <a:cs typeface="Times New Roman"/>
              </a:rPr>
              <a:t>i</a:t>
            </a:r>
            <a:r>
              <a:rPr sz="1600" spc="-10" dirty="0">
                <a:latin typeface="Times New Roman"/>
                <a:cs typeface="Times New Roman"/>
              </a:rPr>
              <a:t>za</a:t>
            </a:r>
            <a:r>
              <a:rPr sz="1600" dirty="0">
                <a:latin typeface="Times New Roman"/>
                <a:cs typeface="Times New Roman"/>
              </a:rPr>
              <a:t>j</a:t>
            </a:r>
            <a:r>
              <a:rPr sz="1600" spc="-10" dirty="0">
                <a:latin typeface="Times New Roman"/>
                <a:cs typeface="Times New Roman"/>
              </a:rPr>
              <a:t>e (</a:t>
            </a:r>
            <a:r>
              <a:rPr sz="1600" spc="-5" dirty="0">
                <a:latin typeface="Times New Roman"/>
                <a:cs typeface="Times New Roman"/>
              </a:rPr>
              <a:t>P</a:t>
            </a:r>
            <a:r>
              <a:rPr sz="1600" spc="-10" dirty="0">
                <a:latin typeface="Times New Roman"/>
                <a:cs typeface="Times New Roman"/>
              </a:rPr>
              <a:t>DA</a:t>
            </a:r>
            <a:r>
              <a:rPr sz="1600" dirty="0">
                <a:latin typeface="Times New Roman"/>
                <a:cs typeface="Times New Roman"/>
              </a:rPr>
              <a:t>) s</a:t>
            </a:r>
            <a:r>
              <a:rPr sz="1600" spc="-10" dirty="0">
                <a:latin typeface="Times New Roman"/>
                <a:cs typeface="Times New Roman"/>
              </a:rPr>
              <a:t>egún </a:t>
            </a:r>
            <a:r>
              <a:rPr sz="1600" dirty="0">
                <a:latin typeface="Times New Roman"/>
                <a:cs typeface="Times New Roman"/>
              </a:rPr>
              <a:t>tu l</a:t>
            </a:r>
            <a:r>
              <a:rPr sz="1600" spc="-10" dirty="0">
                <a:latin typeface="Times New Roman"/>
                <a:cs typeface="Times New Roman"/>
              </a:rPr>
              <a:t>ec</a:t>
            </a:r>
            <a:r>
              <a:rPr sz="1600" dirty="0">
                <a:latin typeface="Times New Roman"/>
                <a:cs typeface="Times New Roman"/>
              </a:rPr>
              <a:t>tur</a:t>
            </a:r>
            <a:r>
              <a:rPr sz="1600" spc="-10" dirty="0">
                <a:latin typeface="Times New Roman"/>
                <a:cs typeface="Times New Roman"/>
              </a:rPr>
              <a:t>a de </a:t>
            </a:r>
            <a:r>
              <a:rPr sz="1600" dirty="0">
                <a:latin typeface="Times New Roman"/>
                <a:cs typeface="Times New Roman"/>
              </a:rPr>
              <a:t>l</a:t>
            </a:r>
            <a:r>
              <a:rPr sz="1600" spc="-10" dirty="0">
                <a:latin typeface="Times New Roman"/>
                <a:cs typeface="Times New Roman"/>
              </a:rPr>
              <a:t>a rea</a:t>
            </a:r>
            <a:r>
              <a:rPr sz="1600" dirty="0">
                <a:latin typeface="Times New Roman"/>
                <a:cs typeface="Times New Roman"/>
              </a:rPr>
              <a:t>li</a:t>
            </a:r>
            <a:r>
              <a:rPr sz="1600" spc="-10" dirty="0">
                <a:latin typeface="Times New Roman"/>
                <a:cs typeface="Times New Roman"/>
              </a:rPr>
              <a:t>dad.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88564" y="6701155"/>
            <a:ext cx="6387049" cy="0"/>
          </a:xfrm>
          <a:custGeom>
            <a:avLst/>
            <a:gdLst/>
            <a:ahLst/>
            <a:cxnLst/>
            <a:rect l="l" t="t" r="r" b="b"/>
            <a:pathLst>
              <a:path w="6387049">
                <a:moveTo>
                  <a:pt x="0" y="0"/>
                </a:moveTo>
                <a:lnTo>
                  <a:pt x="6387049" y="0"/>
                </a:lnTo>
              </a:path>
            </a:pathLst>
          </a:custGeom>
          <a:ln w="50799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13676" y="6159503"/>
            <a:ext cx="0" cy="516889"/>
          </a:xfrm>
          <a:custGeom>
            <a:avLst/>
            <a:gdLst/>
            <a:ahLst/>
            <a:cxnLst/>
            <a:rect l="l" t="t" r="r" b="b"/>
            <a:pathLst>
              <a:path h="516890">
                <a:moveTo>
                  <a:pt x="0" y="0"/>
                </a:moveTo>
                <a:lnTo>
                  <a:pt x="0" y="516889"/>
                </a:lnTo>
              </a:path>
            </a:pathLst>
          </a:custGeom>
          <a:ln w="51498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88564" y="6134100"/>
            <a:ext cx="6387049" cy="0"/>
          </a:xfrm>
          <a:custGeom>
            <a:avLst/>
            <a:gdLst/>
            <a:ahLst/>
            <a:cxnLst/>
            <a:rect l="l" t="t" r="r" b="b"/>
            <a:pathLst>
              <a:path w="6387049">
                <a:moveTo>
                  <a:pt x="0" y="0"/>
                </a:moveTo>
                <a:lnTo>
                  <a:pt x="6387049" y="0"/>
                </a:lnTo>
              </a:path>
            </a:pathLst>
          </a:custGeom>
          <a:ln w="52069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550497" y="6159398"/>
            <a:ext cx="0" cy="516519"/>
          </a:xfrm>
          <a:custGeom>
            <a:avLst/>
            <a:gdLst/>
            <a:ahLst/>
            <a:cxnLst/>
            <a:rect l="l" t="t" r="r" b="b"/>
            <a:pathLst>
              <a:path h="516519">
                <a:moveTo>
                  <a:pt x="0" y="0"/>
                </a:moveTo>
                <a:lnTo>
                  <a:pt x="0" y="516519"/>
                </a:lnTo>
              </a:path>
            </a:pathLst>
          </a:custGeom>
          <a:ln w="51498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88561" y="6109170"/>
            <a:ext cx="6387050" cy="616977"/>
          </a:xfrm>
          <a:custGeom>
            <a:avLst/>
            <a:gdLst/>
            <a:ahLst/>
            <a:cxnLst/>
            <a:rect l="l" t="t" r="r" b="b"/>
            <a:pathLst>
              <a:path w="6387050" h="616977">
                <a:moveTo>
                  <a:pt x="0" y="0"/>
                </a:moveTo>
                <a:lnTo>
                  <a:pt x="6387050" y="0"/>
                </a:lnTo>
                <a:lnTo>
                  <a:pt x="6387050" y="616977"/>
                </a:lnTo>
                <a:lnTo>
                  <a:pt x="0" y="616977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38790" y="6159396"/>
            <a:ext cx="6286592" cy="516518"/>
          </a:xfrm>
          <a:custGeom>
            <a:avLst/>
            <a:gdLst/>
            <a:ahLst/>
            <a:cxnLst/>
            <a:rect l="l" t="t" r="r" b="b"/>
            <a:pathLst>
              <a:path w="6286592" h="516518">
                <a:moveTo>
                  <a:pt x="0" y="0"/>
                </a:moveTo>
                <a:lnTo>
                  <a:pt x="0" y="516518"/>
                </a:lnTo>
                <a:lnTo>
                  <a:pt x="6286592" y="516518"/>
                </a:lnTo>
                <a:lnTo>
                  <a:pt x="6286592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F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866" y="423333"/>
            <a:ext cx="6760632" cy="11358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chemeClr val="tx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247667" y="431213"/>
            <a:ext cx="2330450" cy="2997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03823" marR="207633" algn="ctr">
              <a:lnSpc>
                <a:spcPct val="103899"/>
              </a:lnSpc>
            </a:pPr>
            <a:r>
              <a:rPr sz="600" spc="5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enido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del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or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vo: </a:t>
            </a:r>
            <a:r>
              <a:rPr sz="600" spc="-10" dirty="0">
                <a:latin typeface="Calibri"/>
                <a:cs typeface="Calibri"/>
              </a:rPr>
              <a:t>Ét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Na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uraleza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So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ied</a:t>
            </a:r>
            <a:r>
              <a:rPr sz="600" dirty="0">
                <a:latin typeface="Calibri"/>
                <a:cs typeface="Calibri"/>
              </a:rPr>
              <a:t>ad </a:t>
            </a:r>
            <a:r>
              <a:rPr sz="600" spc="-5" dirty="0">
                <a:latin typeface="Calibri"/>
                <a:cs typeface="Calibri"/>
              </a:rPr>
              <a:t>Fa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e 2</a:t>
            </a:r>
            <a:endParaRPr sz="600">
              <a:latin typeface="Calibri"/>
              <a:cs typeface="Calibri"/>
            </a:endParaRPr>
          </a:p>
          <a:p>
            <a:pPr algn="ctr">
              <a:spcBef>
                <a:spcPts val="25"/>
              </a:spcBef>
              <a:tabLst>
                <a:tab pos="1676934" algn="l"/>
              </a:tabLst>
            </a:pP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5" dirty="0">
                <a:latin typeface="Calibri"/>
                <a:cs typeface="Calibri"/>
              </a:rPr>
              <a:t>/</a:t>
            </a:r>
            <a:r>
              <a:rPr sz="600" spc="-5" dirty="0">
                <a:latin typeface="Calibri"/>
                <a:cs typeface="Calibri"/>
              </a:rPr>
              <a:t>Pri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er grad</a:t>
            </a:r>
            <a:r>
              <a:rPr sz="600" dirty="0">
                <a:latin typeface="Calibri"/>
                <a:cs typeface="Calibri"/>
              </a:rPr>
              <a:t>o	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5" dirty="0">
                <a:latin typeface="Calibri"/>
                <a:cs typeface="Calibri"/>
              </a:rPr>
              <a:t>/</a:t>
            </a:r>
            <a:r>
              <a:rPr sz="600" spc="-5" dirty="0">
                <a:latin typeface="Calibri"/>
                <a:cs typeface="Calibri"/>
              </a:rPr>
              <a:t>Segund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grad</a:t>
            </a:r>
            <a:r>
              <a:rPr sz="600" dirty="0">
                <a:latin typeface="Calibri"/>
                <a:cs typeface="Calibri"/>
              </a:rPr>
              <a:t>o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7096" y="624731"/>
            <a:ext cx="37592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5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enido</a:t>
            </a:r>
            <a:r>
              <a:rPr sz="600" dirty="0">
                <a:latin typeface="Calibri"/>
                <a:cs typeface="Calibri"/>
              </a:rPr>
              <a:t>s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49055" y="624731"/>
            <a:ext cx="58293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5" dirty="0">
                <a:latin typeface="Calibri"/>
                <a:cs typeface="Calibri"/>
              </a:rPr>
              <a:t>/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er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er grad</a:t>
            </a:r>
            <a:r>
              <a:rPr sz="600" dirty="0">
                <a:latin typeface="Calibri"/>
                <a:cs typeface="Calibri"/>
              </a:rPr>
              <a:t>o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7817" y="1334542"/>
            <a:ext cx="4976495" cy="1517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900" spc="-15" baseline="-32407" dirty="0">
                <a:latin typeface="Calibri"/>
                <a:cs typeface="Calibri"/>
              </a:rPr>
              <a:t>I</a:t>
            </a:r>
            <a:r>
              <a:rPr sz="900" spc="-7" baseline="-32407" dirty="0">
                <a:latin typeface="Calibri"/>
                <a:cs typeface="Calibri"/>
              </a:rPr>
              <a:t>n</a:t>
            </a:r>
            <a:r>
              <a:rPr sz="900" spc="-15" baseline="-32407" dirty="0">
                <a:latin typeface="Calibri"/>
                <a:cs typeface="Calibri"/>
              </a:rPr>
              <a:t>t</a:t>
            </a:r>
            <a:r>
              <a:rPr sz="900" spc="-7" baseline="-32407" dirty="0">
                <a:latin typeface="Calibri"/>
                <a:cs typeface="Calibri"/>
              </a:rPr>
              <a:t>era</a:t>
            </a:r>
            <a:r>
              <a:rPr sz="900" spc="-15" baseline="-32407" dirty="0">
                <a:latin typeface="Calibri"/>
                <a:cs typeface="Calibri"/>
              </a:rPr>
              <a:t>cc</a:t>
            </a:r>
            <a:r>
              <a:rPr sz="900" spc="-7" baseline="-32407" dirty="0">
                <a:latin typeface="Calibri"/>
                <a:cs typeface="Calibri"/>
              </a:rPr>
              <a:t>ión, </a:t>
            </a:r>
            <a:r>
              <a:rPr sz="900" spc="-15" baseline="-32407" dirty="0">
                <a:latin typeface="Calibri"/>
                <a:cs typeface="Calibri"/>
              </a:rPr>
              <a:t>c</a:t>
            </a:r>
            <a:r>
              <a:rPr sz="900" spc="-7" baseline="-32407" dirty="0">
                <a:latin typeface="Calibri"/>
                <a:cs typeface="Calibri"/>
              </a:rPr>
              <a:t>uid</a:t>
            </a:r>
            <a:r>
              <a:rPr sz="900" baseline="-32407" dirty="0">
                <a:latin typeface="Calibri"/>
                <a:cs typeface="Calibri"/>
              </a:rPr>
              <a:t>a</a:t>
            </a:r>
            <a:r>
              <a:rPr sz="900" spc="-7" baseline="-32407" dirty="0">
                <a:latin typeface="Calibri"/>
                <a:cs typeface="Calibri"/>
              </a:rPr>
              <a:t>do, </a:t>
            </a:r>
            <a:r>
              <a:rPr sz="900" spc="-15" baseline="-32407" dirty="0">
                <a:latin typeface="Calibri"/>
                <a:cs typeface="Calibri"/>
              </a:rPr>
              <a:t>c</a:t>
            </a:r>
            <a:r>
              <a:rPr sz="900" spc="-7" baseline="-32407" dirty="0">
                <a:latin typeface="Calibri"/>
                <a:cs typeface="Calibri"/>
              </a:rPr>
              <a:t>on</a:t>
            </a:r>
            <a:r>
              <a:rPr sz="900" baseline="-32407" dirty="0">
                <a:latin typeface="Calibri"/>
                <a:cs typeface="Calibri"/>
              </a:rPr>
              <a:t>s</a:t>
            </a:r>
            <a:r>
              <a:rPr sz="900" spc="-7" baseline="-32407" dirty="0">
                <a:latin typeface="Calibri"/>
                <a:cs typeface="Calibri"/>
              </a:rPr>
              <a:t>erva</a:t>
            </a:r>
            <a:r>
              <a:rPr sz="900" spc="-15" baseline="-32407" dirty="0">
                <a:latin typeface="Calibri"/>
                <a:cs typeface="Calibri"/>
              </a:rPr>
              <a:t>c</a:t>
            </a:r>
            <a:r>
              <a:rPr sz="900" spc="-7" baseline="-32407" dirty="0">
                <a:latin typeface="Calibri"/>
                <a:cs typeface="Calibri"/>
              </a:rPr>
              <a:t>ió</a:t>
            </a:r>
            <a:r>
              <a:rPr sz="900" baseline="-32407" dirty="0">
                <a:latin typeface="Calibri"/>
                <a:cs typeface="Calibri"/>
              </a:rPr>
              <a:t>n</a:t>
            </a:r>
            <a:r>
              <a:rPr sz="900" spc="-7" baseline="-32407" dirty="0">
                <a:latin typeface="Calibri"/>
                <a:cs typeface="Calibri"/>
              </a:rPr>
              <a:t> y</a:t>
            </a:r>
            <a:r>
              <a:rPr sz="900" spc="7" baseline="-32407" dirty="0">
                <a:latin typeface="Calibri"/>
                <a:cs typeface="Calibri"/>
              </a:rPr>
              <a:t> </a:t>
            </a:r>
            <a:r>
              <a:rPr sz="900" spc="-7" baseline="-32407" dirty="0">
                <a:latin typeface="Calibri"/>
                <a:cs typeface="Calibri"/>
              </a:rPr>
              <a:t>re</a:t>
            </a:r>
            <a:r>
              <a:rPr sz="900" baseline="-32407" dirty="0">
                <a:latin typeface="Calibri"/>
                <a:cs typeface="Calibri"/>
              </a:rPr>
              <a:t>g</a:t>
            </a:r>
            <a:r>
              <a:rPr sz="900" spc="-7" baseline="-32407" dirty="0">
                <a:latin typeface="Calibri"/>
                <a:cs typeface="Calibri"/>
              </a:rPr>
              <a:t>enera</a:t>
            </a:r>
            <a:r>
              <a:rPr sz="900" spc="-15" baseline="-32407" dirty="0">
                <a:latin typeface="Calibri"/>
                <a:cs typeface="Calibri"/>
              </a:rPr>
              <a:t>c</a:t>
            </a:r>
            <a:r>
              <a:rPr sz="900" spc="-7" baseline="-32407" dirty="0">
                <a:latin typeface="Calibri"/>
                <a:cs typeface="Calibri"/>
              </a:rPr>
              <a:t>ió</a:t>
            </a:r>
            <a:r>
              <a:rPr sz="900" baseline="-32407" dirty="0">
                <a:latin typeface="Calibri"/>
                <a:cs typeface="Calibri"/>
              </a:rPr>
              <a:t>n   </a:t>
            </a:r>
            <a:r>
              <a:rPr sz="900" spc="-52" baseline="-32407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seres vivo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evi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odi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ar su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ondi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 na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urales   </a:t>
            </a:r>
            <a:r>
              <a:rPr sz="600" spc="6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pre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diversid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de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erí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lo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eres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6042" y="1467400"/>
            <a:ext cx="1538605" cy="200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87003" marR="12699" indent="-274939">
              <a:lnSpc>
                <a:spcPct val="101899"/>
              </a:lnSpc>
            </a:pPr>
            <a:r>
              <a:rPr sz="600" spc="-5" dirty="0">
                <a:latin typeface="Calibri"/>
                <a:cs typeface="Calibri"/>
              </a:rPr>
              <a:t>de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uraleza, que favore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ru</a:t>
            </a:r>
            <a:r>
              <a:rPr sz="600" spc="-10" dirty="0">
                <a:latin typeface="Calibri"/>
                <a:cs typeface="Calibri"/>
              </a:rPr>
              <a:t>cc</a:t>
            </a:r>
            <a:r>
              <a:rPr sz="600" spc="-5" dirty="0">
                <a:latin typeface="Calibri"/>
                <a:cs typeface="Calibri"/>
              </a:rPr>
              <a:t>ió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de un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oncienci</a:t>
            </a:r>
            <a:r>
              <a:rPr sz="600" dirty="0">
                <a:latin typeface="Calibri"/>
                <a:cs typeface="Calibri"/>
              </a:rPr>
              <a:t>a s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bien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dirty="0">
                <a:latin typeface="Calibri"/>
                <a:cs typeface="Calibri"/>
              </a:rPr>
              <a:t>l.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11856" y="877799"/>
            <a:ext cx="1665605" cy="2876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635" algn="ctr">
              <a:lnSpc>
                <a:spcPct val="99500"/>
              </a:lnSpc>
            </a:pPr>
            <a:r>
              <a:rPr sz="600" spc="5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onvive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su</a:t>
            </a:r>
            <a:r>
              <a:rPr sz="600" spc="-5" dirty="0">
                <a:latin typeface="Calibri"/>
                <a:cs typeface="Calibri"/>
              </a:rPr>
              <a:t> 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orn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n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ural,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pl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y an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ales</a:t>
            </a:r>
            <a:r>
              <a:rPr sz="600" spc="-5" dirty="0">
                <a:latin typeface="Calibri"/>
                <a:cs typeface="Calibri"/>
              </a:rPr>
              <a:t>; expresa lo que per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be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isf</a:t>
            </a:r>
            <a:r>
              <a:rPr sz="600" spc="-5" dirty="0">
                <a:latin typeface="Calibri"/>
                <a:cs typeface="Calibri"/>
              </a:rPr>
              <a:t>ru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er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de ello</a:t>
            </a:r>
            <a:r>
              <a:rPr sz="600" dirty="0">
                <a:latin typeface="Calibri"/>
                <a:cs typeface="Calibri"/>
              </a:rPr>
              <a:t>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33319" y="1241472"/>
            <a:ext cx="1622425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ani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ies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 a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udes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í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h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lo</a:t>
            </a:r>
            <a:r>
              <a:rPr sz="600" dirty="0">
                <a:latin typeface="Calibri"/>
                <a:cs typeface="Calibri"/>
              </a:rPr>
              <a:t>s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049230" y="1423420"/>
            <a:ext cx="99060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 vid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dirty="0">
                <a:latin typeface="Calibri"/>
                <a:cs typeface="Calibri"/>
              </a:rPr>
              <a:t>l </a:t>
            </a:r>
            <a:r>
              <a:rPr sz="600" spc="-5" dirty="0">
                <a:latin typeface="Calibri"/>
                <a:cs typeface="Calibri"/>
              </a:rPr>
              <a:t>intera</a:t>
            </a:r>
            <a:r>
              <a:rPr sz="600" spc="-10" dirty="0">
                <a:latin typeface="Calibri"/>
                <a:cs typeface="Calibri"/>
              </a:rPr>
              <a:t>ctua</a:t>
            </a:r>
            <a:r>
              <a:rPr sz="600" spc="-5" dirty="0">
                <a:latin typeface="Calibri"/>
                <a:cs typeface="Calibri"/>
              </a:rPr>
              <a:t>r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ello</a:t>
            </a:r>
            <a:r>
              <a:rPr sz="600" dirty="0">
                <a:latin typeface="Calibri"/>
                <a:cs typeface="Calibri"/>
              </a:rPr>
              <a:t>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26142" y="1614852"/>
            <a:ext cx="1637030" cy="1898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506065" marR="12699" indent="-494000">
              <a:lnSpc>
                <a:spcPts val="700"/>
              </a:lnSpc>
            </a:pPr>
            <a:r>
              <a:rPr sz="600" spc="-1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uye que, al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uraleza,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uid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de sí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las de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ás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person</a:t>
            </a:r>
            <a:r>
              <a:rPr sz="600" dirty="0">
                <a:latin typeface="Calibri"/>
                <a:cs typeface="Calibri"/>
              </a:rPr>
              <a:t>as.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746779" y="1878881"/>
            <a:ext cx="1595120" cy="200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50810" marR="12699" indent="-238111">
              <a:lnSpc>
                <a:spcPct val="101899"/>
              </a:lnSpc>
            </a:pPr>
            <a:r>
              <a:rPr sz="600" spc="-5" dirty="0">
                <a:latin typeface="Calibri"/>
                <a:cs typeface="Calibri"/>
              </a:rPr>
              <a:t>Identi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a</a:t>
            </a:r>
            <a:r>
              <a:rPr sz="600" spc="-10" dirty="0">
                <a:latin typeface="Calibri"/>
                <a:cs typeface="Calibri"/>
              </a:rPr>
              <a:t>cc</a:t>
            </a:r>
            <a:r>
              <a:rPr sz="600" spc="-5" dirty="0">
                <a:latin typeface="Calibri"/>
                <a:cs typeface="Calibri"/>
              </a:rPr>
              <a:t>iones que de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erioran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turaleza 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evi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e invi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 a 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res 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rl</a:t>
            </a:r>
            <a:r>
              <a:rPr sz="600" dirty="0">
                <a:latin typeface="Calibri"/>
                <a:cs typeface="Calibri"/>
              </a:rPr>
              <a:t>a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435211" y="969239"/>
            <a:ext cx="1631950" cy="2876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635" algn="ctr">
              <a:lnSpc>
                <a:spcPct val="99500"/>
              </a:lnSpc>
            </a:pPr>
            <a:r>
              <a:rPr sz="600" spc="-5" dirty="0">
                <a:latin typeface="Calibri"/>
                <a:cs typeface="Calibri"/>
              </a:rPr>
              <a:t>S</a:t>
            </a:r>
            <a:r>
              <a:rPr sz="600" dirty="0">
                <a:latin typeface="Calibri"/>
                <a:cs typeface="Calibri"/>
              </a:rPr>
              <a:t>e </a:t>
            </a:r>
            <a:r>
              <a:rPr sz="600" spc="-5" dirty="0">
                <a:latin typeface="Calibri"/>
                <a:cs typeface="Calibri"/>
              </a:rPr>
              <a:t>rel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uraleza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idera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por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de su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ele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vid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5" dirty="0">
                <a:latin typeface="Calibri"/>
                <a:cs typeface="Calibri"/>
              </a:rPr>
              <a:t>(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ire, sol, a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uelo</a:t>
            </a:r>
            <a:r>
              <a:rPr sz="600" spc="5" dirty="0">
                <a:latin typeface="Calibri"/>
                <a:cs typeface="Calibri"/>
              </a:rPr>
              <a:t>)</a:t>
            </a:r>
            <a:r>
              <a:rPr sz="600" dirty="0">
                <a:latin typeface="Calibri"/>
                <a:cs typeface="Calibri"/>
              </a:rPr>
              <a:t>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462201" y="1431062"/>
            <a:ext cx="1577975" cy="1898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46364" marR="12699" indent="-234301">
              <a:lnSpc>
                <a:spcPts val="700"/>
              </a:lnSpc>
            </a:pPr>
            <a:r>
              <a:rPr sz="600" dirty="0">
                <a:latin typeface="Calibri"/>
                <a:cs typeface="Calibri"/>
              </a:rPr>
              <a:t>viv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viv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que h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en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uraleza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iere for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de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preservarlo</a:t>
            </a:r>
            <a:r>
              <a:rPr sz="600" dirty="0">
                <a:latin typeface="Calibri"/>
                <a:cs typeface="Calibri"/>
              </a:rPr>
              <a:t>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438388" y="1701670"/>
            <a:ext cx="1624965" cy="2876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635" algn="ctr">
              <a:lnSpc>
                <a:spcPct val="99500"/>
              </a:lnSpc>
            </a:pPr>
            <a:r>
              <a:rPr sz="600" spc="-5" dirty="0">
                <a:latin typeface="Calibri"/>
                <a:cs typeface="Calibri"/>
              </a:rPr>
              <a:t>Pro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ueve a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udes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cc</a:t>
            </a:r>
            <a:r>
              <a:rPr sz="600" spc="-5" dirty="0">
                <a:latin typeface="Calibri"/>
                <a:cs typeface="Calibri"/>
              </a:rPr>
              <a:t>iones de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uidad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ha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na</a:t>
            </a:r>
            <a:r>
              <a:rPr sz="600" spc="-10" dirty="0">
                <a:latin typeface="Calibri"/>
                <a:cs typeface="Calibri"/>
              </a:rPr>
              <a:t>tu</a:t>
            </a:r>
            <a:r>
              <a:rPr sz="60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aleza e in</a:t>
            </a:r>
            <a:r>
              <a:rPr sz="600" dirty="0">
                <a:latin typeface="Calibri"/>
                <a:cs typeface="Calibri"/>
              </a:rPr>
              <a:t>v</a:t>
            </a:r>
            <a:r>
              <a:rPr sz="600" spc="-5" dirty="0">
                <a:latin typeface="Calibri"/>
                <a:cs typeface="Calibri"/>
              </a:rPr>
              <a:t>olucra a la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10" dirty="0">
                <a:latin typeface="Calibri"/>
                <a:cs typeface="Calibri"/>
              </a:rPr>
              <a:t>p</a:t>
            </a:r>
            <a:r>
              <a:rPr sz="600" spc="-5" dirty="0">
                <a:latin typeface="Calibri"/>
                <a:cs typeface="Calibri"/>
              </a:rPr>
              <a:t>ersona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 su 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ili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y es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ela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ol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borar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en </a:t>
            </a:r>
            <a:r>
              <a:rPr sz="600" dirty="0">
                <a:latin typeface="Calibri"/>
                <a:cs typeface="Calibri"/>
              </a:rPr>
              <a:t>el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121211" y="832079"/>
            <a:ext cx="1638300" cy="2876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99500"/>
              </a:lnSpc>
            </a:pPr>
            <a:r>
              <a:rPr sz="600" spc="-1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era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ú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respe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í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en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uraleza, e iden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ifi</a:t>
            </a:r>
            <a:r>
              <a:rPr sz="600" spc="-5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alg</a:t>
            </a:r>
            <a:r>
              <a:rPr sz="600" spc="-5" dirty="0">
                <a:latin typeface="Calibri"/>
                <a:cs typeface="Calibri"/>
              </a:rPr>
              <a:t>uno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ele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que </a:t>
            </a:r>
            <a:r>
              <a:rPr sz="600" spc="-1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esi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lo</a:t>
            </a:r>
            <a:r>
              <a:rPr sz="600" dirty="0">
                <a:latin typeface="Calibri"/>
                <a:cs typeface="Calibri"/>
              </a:rPr>
              <a:t>s s</a:t>
            </a:r>
            <a:r>
              <a:rPr sz="600" spc="-5" dirty="0">
                <a:latin typeface="Calibri"/>
                <a:cs typeface="Calibri"/>
              </a:rPr>
              <a:t>eres vivo</a:t>
            </a:r>
            <a:r>
              <a:rPr sz="600" dirty="0">
                <a:latin typeface="Calibri"/>
                <a:cs typeface="Calibri"/>
              </a:rPr>
              <a:t>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107686" y="1195753"/>
            <a:ext cx="1665605" cy="5632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635" algn="ctr"/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ani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ies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in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erés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por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uraleza y e</a:t>
            </a:r>
            <a:r>
              <a:rPr sz="600" spc="-10" dirty="0">
                <a:latin typeface="Calibri"/>
                <a:cs typeface="Calibri"/>
              </a:rPr>
              <a:t>nc</a:t>
            </a:r>
            <a:r>
              <a:rPr sz="600" spc="-5" dirty="0">
                <a:latin typeface="Calibri"/>
                <a:cs typeface="Calibri"/>
              </a:rPr>
              <a:t>ue</a:t>
            </a:r>
            <a:r>
              <a:rPr sz="600" spc="-10" dirty="0">
                <a:latin typeface="Calibri"/>
                <a:cs typeface="Calibri"/>
              </a:rPr>
              <a:t>nt</a:t>
            </a:r>
            <a:r>
              <a:rPr sz="600" spc="-5" dirty="0">
                <a:latin typeface="Calibri"/>
                <a:cs typeface="Calibri"/>
              </a:rPr>
              <a:t>ra for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rea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ivas de resolver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proble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as s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bien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ales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su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unid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in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ión,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defores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ión, el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bi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li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á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o, el deshi</a:t>
            </a:r>
            <a:r>
              <a:rPr sz="600" dirty="0">
                <a:latin typeface="Calibri"/>
                <a:cs typeface="Calibri"/>
              </a:rPr>
              <a:t>elo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l</a:t>
            </a:r>
            <a:r>
              <a:rPr sz="600" dirty="0">
                <a:latin typeface="Calibri"/>
                <a:cs typeface="Calibri"/>
              </a:rPr>
              <a:t>a s</a:t>
            </a:r>
            <a:r>
              <a:rPr sz="600" spc="-5" dirty="0">
                <a:latin typeface="Calibri"/>
                <a:cs typeface="Calibri"/>
              </a:rPr>
              <a:t>obreexplo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de 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urso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na</a:t>
            </a:r>
            <a:r>
              <a:rPr sz="600" spc="-10" dirty="0">
                <a:latin typeface="Calibri"/>
                <a:cs typeface="Calibri"/>
              </a:rPr>
              <a:t>tu</a:t>
            </a:r>
            <a:r>
              <a:rPr sz="60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ales.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106925" y="1834626"/>
            <a:ext cx="1666875" cy="3816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635" algn="ctr">
              <a:lnSpc>
                <a:spcPct val="100299"/>
              </a:lnSpc>
            </a:pPr>
            <a:r>
              <a:rPr sz="600" spc="-1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 al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un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ond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ones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b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ales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su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unid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ó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af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dirty="0">
                <a:latin typeface="Calibri"/>
                <a:cs typeface="Calibri"/>
              </a:rPr>
              <a:t>an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pl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-5" dirty="0">
                <a:latin typeface="Calibri"/>
                <a:cs typeface="Calibri"/>
              </a:rPr>
              <a:t>, ani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les y person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-5" dirty="0">
                <a:latin typeface="Calibri"/>
                <a:cs typeface="Calibri"/>
              </a:rPr>
              <a:t>; en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ol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bora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ión, h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 propues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orarlas.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9884" y="3324970"/>
            <a:ext cx="1490980" cy="2876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635" algn="ctr">
              <a:lnSpc>
                <a:spcPct val="99500"/>
              </a:lnSpc>
            </a:pP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ran</a:t>
            </a:r>
            <a:r>
              <a:rPr sz="600" dirty="0">
                <a:latin typeface="Calibri"/>
                <a:cs typeface="Calibri"/>
              </a:rPr>
              <a:t>sf</a:t>
            </a:r>
            <a:r>
              <a:rPr sz="600" spc="-5" dirty="0">
                <a:latin typeface="Calibri"/>
                <a:cs typeface="Calibri"/>
              </a:rPr>
              <a:t>or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respon</a:t>
            </a:r>
            <a:r>
              <a:rPr sz="600" dirty="0">
                <a:latin typeface="Calibri"/>
                <a:cs typeface="Calibri"/>
              </a:rPr>
              <a:t>sa</a:t>
            </a:r>
            <a:r>
              <a:rPr sz="600" spc="-5" dirty="0">
                <a:latin typeface="Calibri"/>
                <a:cs typeface="Calibri"/>
              </a:rPr>
              <a:t>ble del 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orn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al sa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sfa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ne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esid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des b</a:t>
            </a:r>
            <a:r>
              <a:rPr sz="600" dirty="0">
                <a:latin typeface="Calibri"/>
                <a:cs typeface="Calibri"/>
              </a:rPr>
              <a:t>ás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de ali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ión, ves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vivi</a:t>
            </a:r>
            <a:r>
              <a:rPr sz="600" spc="-5" dirty="0">
                <a:latin typeface="Calibri"/>
                <a:cs typeface="Calibri"/>
              </a:rPr>
              <a:t>end</a:t>
            </a:r>
            <a:r>
              <a:rPr sz="600" dirty="0">
                <a:latin typeface="Calibri"/>
                <a:cs typeface="Calibri"/>
              </a:rPr>
              <a:t>a.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719823" y="2776330"/>
            <a:ext cx="1649730" cy="2876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99500"/>
              </a:lnSpc>
            </a:pPr>
            <a:r>
              <a:rPr sz="600" spc="-1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den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ob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prend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de ves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que p</a:t>
            </a:r>
            <a:r>
              <a:rPr sz="60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ovie</a:t>
            </a:r>
            <a:r>
              <a:rPr sz="600" spc="-1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en 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na</a:t>
            </a:r>
            <a:r>
              <a:rPr sz="600" spc="-10" dirty="0">
                <a:latin typeface="Calibri"/>
                <a:cs typeface="Calibri"/>
              </a:rPr>
              <a:t>tu</a:t>
            </a:r>
            <a:r>
              <a:rPr sz="60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aleza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sa 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ume </a:t>
            </a:r>
            <a:r>
              <a:rPr sz="600" spc="-10" dirty="0">
                <a:latin typeface="Calibri"/>
                <a:cs typeface="Calibri"/>
              </a:rPr>
              <a:t>de m</a:t>
            </a:r>
            <a:r>
              <a:rPr sz="600" spc="-5" dirty="0">
                <a:latin typeface="Calibri"/>
                <a:cs typeface="Calibri"/>
              </a:rPr>
              <a:t>anera ra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dirty="0">
                <a:latin typeface="Calibri"/>
                <a:cs typeface="Calibri"/>
              </a:rPr>
              <a:t>al.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700773" y="3140003"/>
            <a:ext cx="339979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Aso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lo</a:t>
            </a:r>
            <a:r>
              <a:rPr sz="600" dirty="0">
                <a:latin typeface="Calibri"/>
                <a:cs typeface="Calibri"/>
              </a:rPr>
              <a:t>s a</a:t>
            </a:r>
            <a:r>
              <a:rPr sz="600" spc="-5" dirty="0">
                <a:latin typeface="Calibri"/>
                <a:cs typeface="Calibri"/>
              </a:rPr>
              <a:t>li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que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lo</a:t>
            </a:r>
            <a:r>
              <a:rPr sz="600" dirty="0">
                <a:latin typeface="Calibri"/>
                <a:cs typeface="Calibri"/>
              </a:rPr>
              <a:t>s a</a:t>
            </a:r>
            <a:r>
              <a:rPr sz="600" spc="-5" dirty="0">
                <a:latin typeface="Calibri"/>
                <a:cs typeface="Calibri"/>
              </a:rPr>
              <a:t>ni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les o </a:t>
            </a:r>
            <a:r>
              <a:rPr sz="600" spc="30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b</a:t>
            </a:r>
            <a:r>
              <a:rPr sz="600" dirty="0">
                <a:latin typeface="Calibri"/>
                <a:cs typeface="Calibri"/>
              </a:rPr>
              <a:t>ás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-5" dirty="0">
                <a:latin typeface="Calibri"/>
                <a:cs typeface="Calibri"/>
              </a:rPr>
              <a:t>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l</a:t>
            </a:r>
            <a:r>
              <a:rPr sz="600" dirty="0">
                <a:latin typeface="Calibri"/>
                <a:cs typeface="Calibri"/>
              </a:rPr>
              <a:t>a a</a:t>
            </a:r>
            <a:r>
              <a:rPr sz="600" spc="-5" dirty="0">
                <a:latin typeface="Calibri"/>
                <a:cs typeface="Calibri"/>
              </a:rPr>
              <a:t>li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ión, el ves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viviend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740461" y="3233072"/>
            <a:ext cx="319151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>
              <a:tabLst>
                <a:tab pos="1842025" algn="l"/>
              </a:tabLst>
            </a:pPr>
            <a:r>
              <a:rPr sz="600" spc="-5" dirty="0">
                <a:latin typeface="Calibri"/>
                <a:cs typeface="Calibri"/>
              </a:rPr>
              <a:t>planta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 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qu</a:t>
            </a:r>
            <a:r>
              <a:rPr sz="600" dirty="0">
                <a:latin typeface="Calibri"/>
                <a:cs typeface="Calibri"/>
              </a:rPr>
              <a:t>e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ovie</a:t>
            </a:r>
            <a:r>
              <a:rPr sz="600" spc="-1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en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evi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el 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es</a:t>
            </a:r>
            <a:r>
              <a:rPr sz="600" spc="-10" dirty="0">
                <a:latin typeface="Calibri"/>
                <a:cs typeface="Calibri"/>
              </a:rPr>
              <a:t>p</a:t>
            </a:r>
            <a:r>
              <a:rPr sz="600" spc="-5" dirty="0">
                <a:latin typeface="Calibri"/>
                <a:cs typeface="Calibri"/>
              </a:rPr>
              <a:t>erdi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</a:t>
            </a:r>
            <a:r>
              <a:rPr sz="600" dirty="0">
                <a:latin typeface="Calibri"/>
                <a:cs typeface="Calibri"/>
              </a:rPr>
              <a:t>.	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que 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as s</a:t>
            </a:r>
            <a:r>
              <a:rPr sz="600" spc="-5" dirty="0">
                <a:latin typeface="Calibri"/>
                <a:cs typeface="Calibri"/>
              </a:rPr>
              <a:t>e sa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sfa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en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urso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de l</a:t>
            </a:r>
            <a:r>
              <a:rPr sz="600" dirty="0">
                <a:latin typeface="Calibri"/>
                <a:cs typeface="Calibri"/>
              </a:rPr>
              <a:t>a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742876" y="3415471"/>
            <a:ext cx="1603375" cy="2876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99600"/>
              </a:lnSpc>
            </a:pPr>
            <a:r>
              <a:rPr sz="600" spc="-1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ela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dirty="0">
                <a:latin typeface="Calibri"/>
                <a:cs typeface="Calibri"/>
              </a:rPr>
              <a:t>a las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prend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vest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l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eriales u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ili</a:t>
            </a:r>
            <a:r>
              <a:rPr sz="600" dirty="0">
                <a:latin typeface="Calibri"/>
                <a:cs typeface="Calibri"/>
              </a:rPr>
              <a:t>za</a:t>
            </a:r>
            <a:r>
              <a:rPr sz="600" spc="-5" dirty="0">
                <a:latin typeface="Calibri"/>
                <a:cs typeface="Calibri"/>
              </a:rPr>
              <a:t>do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 su el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bora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ión,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les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odón, sed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uero 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piel,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uid</a:t>
            </a:r>
            <a:r>
              <a:rPr sz="600" dirty="0">
                <a:latin typeface="Calibri"/>
                <a:cs typeface="Calibri"/>
              </a:rPr>
              <a:t>a 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prend</a:t>
            </a:r>
            <a:r>
              <a:rPr sz="600" dirty="0">
                <a:latin typeface="Calibri"/>
                <a:cs typeface="Calibri"/>
              </a:rPr>
              <a:t>as.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757161" y="3777414"/>
            <a:ext cx="1574800" cy="2940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101899"/>
              </a:lnSpc>
            </a:pPr>
            <a:r>
              <a:rPr sz="600" spc="5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uid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lo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bienes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que provienen de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na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uraleza a</a:t>
            </a:r>
            <a:r>
              <a:rPr sz="600" dirty="0">
                <a:latin typeface="Calibri"/>
                <a:cs typeface="Calibri"/>
              </a:rPr>
              <a:t>l s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sf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er ne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esidades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pr</a:t>
            </a:r>
            <a:r>
              <a:rPr sz="600" spc="-10" dirty="0">
                <a:latin typeface="Calibri"/>
                <a:cs typeface="Calibri"/>
              </a:rPr>
              <a:t>om</a:t>
            </a:r>
            <a:r>
              <a:rPr sz="600" spc="-5" dirty="0">
                <a:latin typeface="Calibri"/>
                <a:cs typeface="Calibri"/>
              </a:rPr>
              <a:t>ueve que la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de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á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10" dirty="0">
                <a:latin typeface="Calibri"/>
                <a:cs typeface="Calibri"/>
              </a:rPr>
              <a:t>p</a:t>
            </a:r>
            <a:r>
              <a:rPr sz="600" spc="-5" dirty="0">
                <a:latin typeface="Calibri"/>
                <a:cs typeface="Calibri"/>
              </a:rPr>
              <a:t>ersona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mbi</a:t>
            </a:r>
            <a:r>
              <a:rPr sz="600" spc="-5" dirty="0">
                <a:latin typeface="Calibri"/>
                <a:cs typeface="Calibri"/>
              </a:rPr>
              <a:t>én l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hagan.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397111" y="2323752"/>
            <a:ext cx="1707514" cy="1898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51432" marR="12699" indent="-39368">
              <a:lnSpc>
                <a:spcPts val="700"/>
              </a:lnSpc>
            </a:pP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bserva que la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persona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ran</a:t>
            </a:r>
            <a:r>
              <a:rPr sz="600" dirty="0">
                <a:latin typeface="Calibri"/>
                <a:cs typeface="Calibri"/>
              </a:rPr>
              <a:t>sf</a:t>
            </a:r>
            <a:r>
              <a:rPr sz="600" spc="-5" dirty="0">
                <a:latin typeface="Calibri"/>
                <a:cs typeface="Calibri"/>
              </a:rPr>
              <a:t>or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na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uraleza a</a:t>
            </a:r>
            <a:r>
              <a:rPr sz="600" dirty="0">
                <a:latin typeface="Calibri"/>
                <a:cs typeface="Calibri"/>
              </a:rPr>
              <a:t>l i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era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uar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ella para sa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isf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ne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esid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des.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398701" y="2595090"/>
            <a:ext cx="1704975" cy="3759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98700"/>
              </a:lnSpc>
            </a:pPr>
            <a:r>
              <a:rPr sz="600" spc="5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in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ue a</a:t>
            </a:r>
            <a:r>
              <a:rPr sz="600" spc="-10" dirty="0">
                <a:latin typeface="Calibri"/>
                <a:cs typeface="Calibri"/>
              </a:rPr>
              <a:t>cc</a:t>
            </a:r>
            <a:r>
              <a:rPr sz="600" spc="-5" dirty="0">
                <a:latin typeface="Calibri"/>
                <a:cs typeface="Calibri"/>
              </a:rPr>
              <a:t>iones que so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benéfi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 su 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orno,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ales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brar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el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ient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de 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pl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-5" dirty="0">
                <a:latin typeface="Calibri"/>
                <a:cs typeface="Calibri"/>
              </a:rPr>
              <a:t>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lo</a:t>
            </a:r>
            <a:r>
              <a:rPr sz="600" dirty="0">
                <a:latin typeface="Calibri"/>
                <a:cs typeface="Calibri"/>
              </a:rPr>
              <a:t>s a</a:t>
            </a:r>
            <a:r>
              <a:rPr sz="600" spc="-5" dirty="0">
                <a:latin typeface="Calibri"/>
                <a:cs typeface="Calibri"/>
              </a:rPr>
              <a:t>ni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les, respe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reservas n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urales, 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re 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ras.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420100" y="3003623"/>
            <a:ext cx="3334385" cy="1536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900" spc="-15" baseline="-32407" dirty="0">
                <a:latin typeface="Calibri"/>
                <a:cs typeface="Calibri"/>
              </a:rPr>
              <a:t>R</a:t>
            </a:r>
            <a:r>
              <a:rPr sz="900" spc="-7" baseline="-32407" dirty="0">
                <a:latin typeface="Calibri"/>
                <a:cs typeface="Calibri"/>
              </a:rPr>
              <a:t>e</a:t>
            </a:r>
            <a:r>
              <a:rPr sz="900" spc="-15" baseline="-32407" dirty="0">
                <a:latin typeface="Calibri"/>
                <a:cs typeface="Calibri"/>
              </a:rPr>
              <a:t>c</a:t>
            </a:r>
            <a:r>
              <a:rPr sz="900" spc="-7" baseline="-32407" dirty="0">
                <a:latin typeface="Calibri"/>
                <a:cs typeface="Calibri"/>
              </a:rPr>
              <a:t>ono</a:t>
            </a:r>
            <a:r>
              <a:rPr sz="900" spc="-15" baseline="-32407" dirty="0">
                <a:latin typeface="Calibri"/>
                <a:cs typeface="Calibri"/>
              </a:rPr>
              <a:t>c</a:t>
            </a:r>
            <a:r>
              <a:rPr sz="900" spc="-7" baseline="-32407" dirty="0">
                <a:latin typeface="Calibri"/>
                <a:cs typeface="Calibri"/>
              </a:rPr>
              <a:t>e que tod</a:t>
            </a:r>
            <a:r>
              <a:rPr sz="900" baseline="-32407" dirty="0">
                <a:latin typeface="Calibri"/>
                <a:cs typeface="Calibri"/>
              </a:rPr>
              <a:t>as</a:t>
            </a:r>
            <a:r>
              <a:rPr sz="900" spc="7" baseline="-32407" dirty="0">
                <a:latin typeface="Calibri"/>
                <a:cs typeface="Calibri"/>
              </a:rPr>
              <a:t> </a:t>
            </a:r>
            <a:r>
              <a:rPr sz="900" baseline="-32407" dirty="0">
                <a:latin typeface="Calibri"/>
                <a:cs typeface="Calibri"/>
              </a:rPr>
              <a:t>las</a:t>
            </a:r>
            <a:r>
              <a:rPr sz="900" spc="7" baseline="-32407" dirty="0">
                <a:latin typeface="Calibri"/>
                <a:cs typeface="Calibri"/>
              </a:rPr>
              <a:t> </a:t>
            </a:r>
            <a:r>
              <a:rPr sz="900" spc="-7" baseline="-32407" dirty="0">
                <a:latin typeface="Calibri"/>
                <a:cs typeface="Calibri"/>
              </a:rPr>
              <a:t>person</a:t>
            </a:r>
            <a:r>
              <a:rPr sz="900" baseline="-32407" dirty="0">
                <a:latin typeface="Calibri"/>
                <a:cs typeface="Calibri"/>
              </a:rPr>
              <a:t>as</a:t>
            </a:r>
            <a:r>
              <a:rPr sz="900" spc="7" baseline="-32407" dirty="0">
                <a:latin typeface="Calibri"/>
                <a:cs typeface="Calibri"/>
              </a:rPr>
              <a:t> </a:t>
            </a:r>
            <a:r>
              <a:rPr sz="900" spc="-7" baseline="-32407" dirty="0">
                <a:latin typeface="Calibri"/>
                <a:cs typeface="Calibri"/>
              </a:rPr>
              <a:t>t</a:t>
            </a:r>
            <a:r>
              <a:rPr sz="900" baseline="-32407" dirty="0">
                <a:latin typeface="Calibri"/>
                <a:cs typeface="Calibri"/>
              </a:rPr>
              <a:t>i</a:t>
            </a:r>
            <a:r>
              <a:rPr sz="900" spc="-7" baseline="-32407" dirty="0">
                <a:latin typeface="Calibri"/>
                <a:cs typeface="Calibri"/>
              </a:rPr>
              <a:t>enen ne</a:t>
            </a:r>
            <a:r>
              <a:rPr sz="900" spc="-15" baseline="-32407" dirty="0">
                <a:latin typeface="Calibri"/>
                <a:cs typeface="Calibri"/>
              </a:rPr>
              <a:t>c</a:t>
            </a:r>
            <a:r>
              <a:rPr sz="900" spc="-7" baseline="-32407" dirty="0">
                <a:latin typeface="Calibri"/>
                <a:cs typeface="Calibri"/>
              </a:rPr>
              <a:t>esid</a:t>
            </a:r>
            <a:r>
              <a:rPr sz="900" baseline="-32407" dirty="0">
                <a:latin typeface="Calibri"/>
                <a:cs typeface="Calibri"/>
              </a:rPr>
              <a:t>a</a:t>
            </a:r>
            <a:r>
              <a:rPr sz="900" spc="-7" baseline="-32407" dirty="0">
                <a:latin typeface="Calibri"/>
                <a:cs typeface="Calibri"/>
              </a:rPr>
              <a:t>des   </a:t>
            </a:r>
            <a:r>
              <a:rPr sz="900" spc="7" baseline="-32407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bi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uraleza al ob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enerlo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produ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irlo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así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424861" y="3321951"/>
            <a:ext cx="331597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uraleza,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el a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 s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ple po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ble 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 beber;    </a:t>
            </a:r>
            <a:r>
              <a:rPr sz="600" spc="10" dirty="0">
                <a:latin typeface="Calibri"/>
                <a:cs typeface="Calibri"/>
              </a:rPr>
              <a:t> </a:t>
            </a:r>
            <a:r>
              <a:rPr sz="900" spc="-7" baseline="32407" dirty="0">
                <a:latin typeface="Calibri"/>
                <a:cs typeface="Calibri"/>
              </a:rPr>
              <a:t>Ind</a:t>
            </a:r>
            <a:r>
              <a:rPr sz="900" baseline="32407" dirty="0">
                <a:latin typeface="Calibri"/>
                <a:cs typeface="Calibri"/>
              </a:rPr>
              <a:t>aga </a:t>
            </a:r>
            <a:r>
              <a:rPr sz="900" spc="-7" baseline="32407" dirty="0">
                <a:latin typeface="Calibri"/>
                <a:cs typeface="Calibri"/>
              </a:rPr>
              <a:t>lo</a:t>
            </a:r>
            <a:r>
              <a:rPr sz="900" baseline="32407" dirty="0">
                <a:latin typeface="Calibri"/>
                <a:cs typeface="Calibri"/>
              </a:rPr>
              <a:t>s </a:t>
            </a:r>
            <a:r>
              <a:rPr sz="900" spc="-15" baseline="32407" dirty="0">
                <a:latin typeface="Calibri"/>
                <a:cs typeface="Calibri"/>
              </a:rPr>
              <a:t>m</a:t>
            </a:r>
            <a:r>
              <a:rPr sz="900" baseline="32407" dirty="0">
                <a:latin typeface="Calibri"/>
                <a:cs typeface="Calibri"/>
              </a:rPr>
              <a:t>a</a:t>
            </a:r>
            <a:r>
              <a:rPr sz="900" spc="-15" baseline="32407" dirty="0">
                <a:latin typeface="Calibri"/>
                <a:cs typeface="Calibri"/>
              </a:rPr>
              <a:t>t</a:t>
            </a:r>
            <a:r>
              <a:rPr sz="900" spc="-7" baseline="32407" dirty="0">
                <a:latin typeface="Calibri"/>
                <a:cs typeface="Calibri"/>
              </a:rPr>
              <a:t>eri</a:t>
            </a:r>
            <a:r>
              <a:rPr sz="900" baseline="32407" dirty="0">
                <a:latin typeface="Calibri"/>
                <a:cs typeface="Calibri"/>
              </a:rPr>
              <a:t>a</a:t>
            </a:r>
            <a:r>
              <a:rPr sz="900" spc="-7" baseline="32407" dirty="0">
                <a:latin typeface="Calibri"/>
                <a:cs typeface="Calibri"/>
              </a:rPr>
              <a:t>les </a:t>
            </a:r>
            <a:r>
              <a:rPr sz="900" spc="-15" baseline="32407" dirty="0">
                <a:latin typeface="Calibri"/>
                <a:cs typeface="Calibri"/>
              </a:rPr>
              <a:t>c</a:t>
            </a:r>
            <a:r>
              <a:rPr sz="900" spc="-7" baseline="32407" dirty="0">
                <a:latin typeface="Calibri"/>
                <a:cs typeface="Calibri"/>
              </a:rPr>
              <a:t>o</a:t>
            </a:r>
            <a:r>
              <a:rPr sz="900" baseline="32407" dirty="0">
                <a:latin typeface="Calibri"/>
                <a:cs typeface="Calibri"/>
              </a:rPr>
              <a:t>n</a:t>
            </a:r>
            <a:r>
              <a:rPr sz="900" spc="-7" baseline="32407" dirty="0">
                <a:latin typeface="Calibri"/>
                <a:cs typeface="Calibri"/>
              </a:rPr>
              <a:t> lo</a:t>
            </a:r>
            <a:r>
              <a:rPr sz="900" baseline="32407" dirty="0">
                <a:latin typeface="Calibri"/>
                <a:cs typeface="Calibri"/>
              </a:rPr>
              <a:t>s </a:t>
            </a:r>
            <a:r>
              <a:rPr sz="900" spc="-7" baseline="32407" dirty="0">
                <a:latin typeface="Calibri"/>
                <a:cs typeface="Calibri"/>
              </a:rPr>
              <a:t>que se </a:t>
            </a:r>
            <a:r>
              <a:rPr sz="900" spc="-15" baseline="32407" dirty="0">
                <a:latin typeface="Calibri"/>
                <a:cs typeface="Calibri"/>
              </a:rPr>
              <a:t>c</a:t>
            </a:r>
            <a:r>
              <a:rPr sz="900" spc="-7" baseline="32407" dirty="0">
                <a:latin typeface="Calibri"/>
                <a:cs typeface="Calibri"/>
              </a:rPr>
              <a:t>on</a:t>
            </a:r>
            <a:r>
              <a:rPr sz="900" baseline="32407" dirty="0">
                <a:latin typeface="Calibri"/>
                <a:cs typeface="Calibri"/>
              </a:rPr>
              <a:t>s</a:t>
            </a:r>
            <a:r>
              <a:rPr sz="900" spc="-15" baseline="32407" dirty="0">
                <a:latin typeface="Calibri"/>
                <a:cs typeface="Calibri"/>
              </a:rPr>
              <a:t>t</a:t>
            </a:r>
            <a:r>
              <a:rPr sz="900" spc="-7" baseline="32407" dirty="0">
                <a:latin typeface="Calibri"/>
                <a:cs typeface="Calibri"/>
              </a:rPr>
              <a:t>ruyen l</a:t>
            </a:r>
            <a:r>
              <a:rPr sz="900" baseline="32407" dirty="0">
                <a:latin typeface="Calibri"/>
                <a:cs typeface="Calibri"/>
              </a:rPr>
              <a:t>as</a:t>
            </a:r>
            <a:endParaRPr sz="900" baseline="32407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421688" y="3413366"/>
            <a:ext cx="1659255" cy="200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00013" marR="12699" indent="-187314">
              <a:lnSpc>
                <a:spcPct val="101899"/>
              </a:lnSpc>
            </a:pP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ru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verduras 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er, el al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odón, l</a:t>
            </a:r>
            <a:r>
              <a:rPr sz="600" dirty="0">
                <a:latin typeface="Calibri"/>
                <a:cs typeface="Calibri"/>
              </a:rPr>
              <a:t>a s</a:t>
            </a:r>
            <a:r>
              <a:rPr sz="600" spc="-5" dirty="0">
                <a:latin typeface="Calibri"/>
                <a:cs typeface="Calibri"/>
              </a:rPr>
              <a:t>ed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el lin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para ha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alg</a:t>
            </a:r>
            <a:r>
              <a:rPr sz="600" spc="-5" dirty="0">
                <a:latin typeface="Calibri"/>
                <a:cs typeface="Calibri"/>
              </a:rPr>
              <a:t>un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prend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rop</a:t>
            </a:r>
            <a:r>
              <a:rPr sz="600" dirty="0">
                <a:latin typeface="Calibri"/>
                <a:cs typeface="Calibri"/>
              </a:rPr>
              <a:t>a.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420927" y="3690636"/>
            <a:ext cx="1660525" cy="4699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99600"/>
              </a:lnSpc>
            </a:pPr>
            <a:r>
              <a:rPr sz="600" spc="-5" dirty="0">
                <a:latin typeface="Calibri"/>
                <a:cs typeface="Calibri"/>
              </a:rPr>
              <a:t>Propone a</a:t>
            </a:r>
            <a:r>
              <a:rPr sz="600" spc="-10" dirty="0">
                <a:latin typeface="Calibri"/>
                <a:cs typeface="Calibri"/>
              </a:rPr>
              <a:t>cc</a:t>
            </a:r>
            <a:r>
              <a:rPr sz="600" spc="-5" dirty="0">
                <a:latin typeface="Calibri"/>
                <a:cs typeface="Calibri"/>
              </a:rPr>
              <a:t>iones para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uidar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preservar su 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orn</a:t>
            </a:r>
            <a:r>
              <a:rPr sz="600" dirty="0">
                <a:latin typeface="Calibri"/>
                <a:cs typeface="Calibri"/>
              </a:rPr>
              <a:t>o 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ural,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evi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el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de dese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h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bles y 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ques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ne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esario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; el 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re</a:t>
            </a:r>
            <a:r>
              <a:rPr sz="600" spc="-10" dirty="0">
                <a:latin typeface="Calibri"/>
                <a:cs typeface="Calibri"/>
              </a:rPr>
              <a:t>ú</a:t>
            </a:r>
            <a:r>
              <a:rPr sz="600" dirty="0">
                <a:latin typeface="Calibri"/>
                <a:cs typeface="Calibri"/>
              </a:rPr>
              <a:t>so</a:t>
            </a:r>
            <a:r>
              <a:rPr sz="600" spc="-5" dirty="0">
                <a:latin typeface="Calibri"/>
                <a:cs typeface="Calibri"/>
              </a:rPr>
              <a:t> de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eri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les, el ahorro de a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ener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í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elé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ri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e</a:t>
            </a:r>
            <a:r>
              <a:rPr sz="600" spc="-10" dirty="0">
                <a:latin typeface="Calibri"/>
                <a:cs typeface="Calibri"/>
              </a:rPr>
              <a:t>nt</a:t>
            </a:r>
            <a:r>
              <a:rPr sz="600" spc="-5" dirty="0">
                <a:latin typeface="Calibri"/>
                <a:cs typeface="Calibri"/>
              </a:rPr>
              <a:t>re 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ras.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416195" y="4235437"/>
            <a:ext cx="1670685" cy="6610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101000"/>
              </a:lnSpc>
            </a:pPr>
            <a:r>
              <a:rPr sz="600" spc="-5" dirty="0">
                <a:latin typeface="Calibri"/>
                <a:cs typeface="Calibri"/>
              </a:rPr>
              <a:t>Pro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ueve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ol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bora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de l</a:t>
            </a:r>
            <a:r>
              <a:rPr sz="600" dirty="0">
                <a:latin typeface="Calibri"/>
                <a:cs typeface="Calibri"/>
              </a:rPr>
              <a:t>as fa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ili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-5" dirty="0">
                <a:latin typeface="Calibri"/>
                <a:cs typeface="Calibri"/>
              </a:rPr>
              <a:t>, el u</a:t>
            </a:r>
            <a:r>
              <a:rPr sz="600" dirty="0">
                <a:latin typeface="Calibri"/>
                <a:cs typeface="Calibri"/>
              </a:rPr>
              <a:t>so </a:t>
            </a:r>
            <a:r>
              <a:rPr sz="600" spc="-5" dirty="0">
                <a:latin typeface="Calibri"/>
                <a:cs typeface="Calibri"/>
              </a:rPr>
              <a:t>respon</a:t>
            </a:r>
            <a:r>
              <a:rPr sz="600" dirty="0">
                <a:latin typeface="Calibri"/>
                <a:cs typeface="Calibri"/>
              </a:rPr>
              <a:t>sa</a:t>
            </a:r>
            <a:r>
              <a:rPr sz="600" spc="-5" dirty="0">
                <a:latin typeface="Calibri"/>
                <a:cs typeface="Calibri"/>
              </a:rPr>
              <a:t>ble de lo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rs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uraleza al sa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sfa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ne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esid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des de ali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ión, ves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y viviend</a:t>
            </a:r>
            <a:r>
              <a:rPr sz="600" dirty="0">
                <a:latin typeface="Calibri"/>
                <a:cs typeface="Calibri"/>
              </a:rPr>
              <a:t>a.                                                              </a:t>
            </a:r>
            <a:r>
              <a:rPr sz="600" spc="5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ruye de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anera in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or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dirty="0">
                <a:latin typeface="Calibri"/>
                <a:cs typeface="Calibri"/>
              </a:rPr>
              <a:t>l 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de per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enen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 a su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unid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d, al in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erpre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el signi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ad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de su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elebra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ora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137088" y="2826672"/>
            <a:ext cx="1607185" cy="1898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22858">
              <a:lnSpc>
                <a:spcPts val="700"/>
              </a:lnSpc>
            </a:pPr>
            <a:r>
              <a:rPr sz="600" spc="-5" dirty="0">
                <a:latin typeface="Calibri"/>
                <a:cs typeface="Calibri"/>
              </a:rPr>
              <a:t>Aso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lo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urso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urales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donde provienen al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uno</a:t>
            </a:r>
            <a:r>
              <a:rPr sz="600" dirty="0">
                <a:latin typeface="Calibri"/>
                <a:cs typeface="Calibri"/>
              </a:rPr>
              <a:t>s a</a:t>
            </a:r>
            <a:r>
              <a:rPr sz="600" spc="-5" dirty="0">
                <a:latin typeface="Calibri"/>
                <a:cs typeface="Calibri"/>
              </a:rPr>
              <a:t>li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expli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bras,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ó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222811" y="3096823"/>
            <a:ext cx="143637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com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al </a:t>
            </a:r>
            <a:r>
              <a:rPr sz="600" spc="-5" dirty="0">
                <a:latin typeface="Calibri"/>
                <a:cs typeface="Calibri"/>
              </a:rPr>
              <a:t>elab</a:t>
            </a:r>
            <a:r>
              <a:rPr sz="600" spc="-1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rar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fa</a:t>
            </a:r>
            <a:r>
              <a:rPr sz="600" spc="-5" dirty="0">
                <a:latin typeface="Calibri"/>
                <a:cs typeface="Calibri"/>
              </a:rPr>
              <a:t>bri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ar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prend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ves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r.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264086" y="3365931"/>
            <a:ext cx="1352550" cy="200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502890" marR="12699" indent="-490826">
              <a:lnSpc>
                <a:spcPct val="101899"/>
              </a:lnSpc>
            </a:pPr>
            <a:r>
              <a:rPr sz="600" dirty="0">
                <a:latin typeface="Calibri"/>
                <a:cs typeface="Calibri"/>
              </a:rPr>
              <a:t>vivi</a:t>
            </a:r>
            <a:r>
              <a:rPr sz="600" spc="-5" dirty="0">
                <a:latin typeface="Calibri"/>
                <a:cs typeface="Calibri"/>
              </a:rPr>
              <a:t>end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 que se ob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ienen de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na</a:t>
            </a:r>
            <a:r>
              <a:rPr sz="600" spc="-10" dirty="0">
                <a:latin typeface="Calibri"/>
                <a:cs typeface="Calibri"/>
              </a:rPr>
              <a:t>tu</a:t>
            </a:r>
            <a:r>
              <a:rPr sz="60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aleza</a:t>
            </a:r>
            <a:r>
              <a:rPr sz="600" dirty="0">
                <a:latin typeface="Calibri"/>
                <a:cs typeface="Calibri"/>
              </a:rPr>
              <a:t>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095814" y="3642648"/>
            <a:ext cx="1689735" cy="3816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100299"/>
              </a:lnSpc>
            </a:pPr>
            <a:r>
              <a:rPr sz="600" spc="-5" dirty="0">
                <a:latin typeface="Calibri"/>
                <a:cs typeface="Calibri"/>
              </a:rPr>
              <a:t>Su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iere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lleva 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un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cc</a:t>
            </a:r>
            <a:r>
              <a:rPr sz="600" spc="-5" dirty="0">
                <a:latin typeface="Calibri"/>
                <a:cs typeface="Calibri"/>
              </a:rPr>
              <a:t>iones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bles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 su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e, 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el 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bien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 n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ural y fo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el buen vivir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las person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de la comun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94483" y="5340112"/>
            <a:ext cx="1543050" cy="4699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1270" algn="ctr">
              <a:lnSpc>
                <a:spcPct val="99600"/>
              </a:lnSpc>
            </a:pPr>
            <a:r>
              <a:rPr sz="600" spc="5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ru</a:t>
            </a:r>
            <a:r>
              <a:rPr sz="600" spc="-10" dirty="0">
                <a:latin typeface="Calibri"/>
                <a:cs typeface="Calibri"/>
              </a:rPr>
              <a:t>cc</a:t>
            </a:r>
            <a:r>
              <a:rPr sz="600" spc="-5" dirty="0">
                <a:latin typeface="Calibri"/>
                <a:cs typeface="Calibri"/>
              </a:rPr>
              <a:t>ió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de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iden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ida</a:t>
            </a:r>
            <a:r>
              <a:rPr sz="60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per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enen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 a </a:t>
            </a:r>
            <a:r>
              <a:rPr sz="600" spc="-5" dirty="0">
                <a:latin typeface="Calibri"/>
                <a:cs typeface="Calibri"/>
              </a:rPr>
              <a:t>un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comun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aís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del conoc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de su hi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ori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su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elebra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ora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radi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obras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del 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oni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rt</a:t>
            </a:r>
            <a:r>
              <a:rPr sz="600" dirty="0">
                <a:latin typeface="Calibri"/>
                <a:cs typeface="Calibri"/>
              </a:rPr>
              <a:t>ís</a:t>
            </a:r>
            <a:r>
              <a:rPr sz="600" spc="-5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y cu</a:t>
            </a:r>
            <a:r>
              <a:rPr sz="600" dirty="0">
                <a:latin typeface="Calibri"/>
                <a:cs typeface="Calibri"/>
              </a:rPr>
              <a:t>l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ural.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808692" y="5019435"/>
            <a:ext cx="1471930" cy="3816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635" algn="ctr">
              <a:lnSpc>
                <a:spcPct val="100299"/>
              </a:lnSpc>
            </a:pPr>
            <a:r>
              <a:rPr sz="600" spc="5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par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pares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que 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iende del signi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ad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de alguna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elebra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 y con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mo</a:t>
            </a:r>
            <a:r>
              <a:rPr sz="600" spc="-5" dirty="0">
                <a:latin typeface="Calibri"/>
                <a:cs typeface="Calibri"/>
              </a:rPr>
              <a:t>rac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ones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su comun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en </a:t>
            </a:r>
            <a:r>
              <a:rPr sz="600" dirty="0">
                <a:latin typeface="Calibri"/>
                <a:cs typeface="Calibri"/>
              </a:rPr>
              <a:t>las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que par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ip</a:t>
            </a:r>
            <a:r>
              <a:rPr sz="600" dirty="0">
                <a:latin typeface="Calibri"/>
                <a:cs typeface="Calibri"/>
              </a:rPr>
              <a:t>a o</a:t>
            </a:r>
            <a:r>
              <a:rPr sz="600" spc="-5" dirty="0">
                <a:latin typeface="Calibri"/>
                <a:cs typeface="Calibri"/>
              </a:rPr>
              <a:t> h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par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ipado</a:t>
            </a:r>
            <a:r>
              <a:rPr sz="600" dirty="0">
                <a:latin typeface="Calibri"/>
                <a:cs typeface="Calibri"/>
              </a:rPr>
              <a:t>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679344" y="5481989"/>
            <a:ext cx="1730375" cy="1898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55889" marR="12699" indent="-243825">
              <a:lnSpc>
                <a:spcPts val="700"/>
              </a:lnSpc>
            </a:pPr>
            <a:r>
              <a:rPr sz="600" spc="-5" dirty="0">
                <a:latin typeface="Calibri"/>
                <a:cs typeface="Calibri"/>
              </a:rPr>
              <a:t>Par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di</a:t>
            </a:r>
            <a:r>
              <a:rPr sz="600" dirty="0">
                <a:latin typeface="Calibri"/>
                <a:cs typeface="Calibri"/>
              </a:rPr>
              <a:t>sf</a:t>
            </a:r>
            <a:r>
              <a:rPr sz="600" spc="-5" dirty="0">
                <a:latin typeface="Calibri"/>
                <a:cs typeface="Calibri"/>
              </a:rPr>
              <a:t>ru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pre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elebra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even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cu</a:t>
            </a:r>
            <a:r>
              <a:rPr sz="600" dirty="0">
                <a:latin typeface="Calibri"/>
                <a:cs typeface="Calibri"/>
              </a:rPr>
              <a:t>l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urales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ís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co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de su comun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747605" y="5752597"/>
            <a:ext cx="1593850" cy="2876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635" algn="ctr">
              <a:lnSpc>
                <a:spcPct val="99500"/>
              </a:lnSpc>
            </a:pPr>
            <a:r>
              <a:rPr sz="600" spc="-5" dirty="0">
                <a:latin typeface="Calibri"/>
                <a:cs typeface="Calibri"/>
              </a:rPr>
              <a:t>S</a:t>
            </a:r>
            <a:r>
              <a:rPr sz="600" dirty="0">
                <a:latin typeface="Calibri"/>
                <a:cs typeface="Calibri"/>
              </a:rPr>
              <a:t>e </a:t>
            </a:r>
            <a:r>
              <a:rPr sz="600" spc="-5" dirty="0">
                <a:latin typeface="Calibri"/>
                <a:cs typeface="Calibri"/>
              </a:rPr>
              <a:t>in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eresa en ele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erí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su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unid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ú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za</a:t>
            </a:r>
            <a:r>
              <a:rPr sz="600" spc="-5" dirty="0">
                <a:latin typeface="Calibri"/>
                <a:cs typeface="Calibri"/>
              </a:rPr>
              <a:t>, el b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ile o 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ob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to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radicionales.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412195" y="4972084"/>
            <a:ext cx="1678305" cy="3816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100299"/>
              </a:lnSpc>
            </a:pPr>
            <a:r>
              <a:rPr sz="600" spc="-1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er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bi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res, experien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viven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as al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en even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elebra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 y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ora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 de su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unid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d,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represen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co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recurso</a:t>
            </a:r>
            <a:r>
              <a:rPr sz="600" dirty="0">
                <a:latin typeface="Calibri"/>
                <a:cs typeface="Calibri"/>
              </a:rPr>
              <a:t>s 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ís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co</a:t>
            </a:r>
            <a:r>
              <a:rPr sz="600" dirty="0">
                <a:latin typeface="Calibri"/>
                <a:cs typeface="Calibri"/>
              </a:rPr>
              <a:t>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497917" y="5430017"/>
            <a:ext cx="1507490" cy="2876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1270" algn="ctr">
              <a:lnSpc>
                <a:spcPct val="99500"/>
              </a:lnSpc>
            </a:pPr>
            <a:r>
              <a:rPr sz="600" spc="-1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 que 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even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elebra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 y con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mo</a:t>
            </a:r>
            <a:r>
              <a:rPr sz="600" spc="-5" dirty="0">
                <a:latin typeface="Calibri"/>
                <a:cs typeface="Calibri"/>
              </a:rPr>
              <a:t>rac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ones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 de la h</a:t>
            </a:r>
            <a:r>
              <a:rPr sz="600" dirty="0">
                <a:latin typeface="Calibri"/>
                <a:cs typeface="Calibri"/>
              </a:rPr>
              <a:t>is</a:t>
            </a:r>
            <a:r>
              <a:rPr sz="600" spc="-10" dirty="0">
                <a:latin typeface="Calibri"/>
                <a:cs typeface="Calibri"/>
              </a:rPr>
              <a:t>to</a:t>
            </a:r>
            <a:r>
              <a:rPr sz="600" spc="-5" dirty="0">
                <a:latin typeface="Calibri"/>
                <a:cs typeface="Calibri"/>
              </a:rPr>
              <a:t>ria de su comun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aís.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445533" y="5799046"/>
            <a:ext cx="1610995" cy="3759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98700"/>
              </a:lnSpc>
            </a:pPr>
            <a:r>
              <a:rPr sz="600" spc="5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di</a:t>
            </a:r>
            <a:r>
              <a:rPr sz="600" dirty="0">
                <a:latin typeface="Calibri"/>
                <a:cs typeface="Calibri"/>
              </a:rPr>
              <a:t>sf</a:t>
            </a:r>
            <a:r>
              <a:rPr sz="600" spc="-5" dirty="0">
                <a:latin typeface="Calibri"/>
                <a:cs typeface="Calibri"/>
              </a:rPr>
              <a:t>ru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lu</a:t>
            </a:r>
            <a:r>
              <a:rPr sz="600" dirty="0">
                <a:latin typeface="Calibri"/>
                <a:cs typeface="Calibri"/>
              </a:rPr>
              <a:t>ga</a:t>
            </a:r>
            <a:r>
              <a:rPr sz="600" spc="-5" dirty="0">
                <a:latin typeface="Calibri"/>
                <a:cs typeface="Calibri"/>
              </a:rPr>
              <a:t>res de relevan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ural,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ul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ural e hi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óri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de su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unid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í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onu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zon</a:t>
            </a:r>
            <a:r>
              <a:rPr sz="600" dirty="0">
                <a:latin typeface="Calibri"/>
                <a:cs typeface="Calibri"/>
              </a:rPr>
              <a:t>as a</a:t>
            </a:r>
            <a:r>
              <a:rPr sz="600" spc="-5" dirty="0">
                <a:latin typeface="Calibri"/>
                <a:cs typeface="Calibri"/>
              </a:rPr>
              <a:t>rqueoló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-5" dirty="0">
                <a:latin typeface="Calibri"/>
                <a:cs typeface="Calibri"/>
              </a:rPr>
              <a:t>, áreas n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urales pro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id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-5" dirty="0">
                <a:latin typeface="Calibri"/>
                <a:cs typeface="Calibri"/>
              </a:rPr>
              <a:t>,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eo</a:t>
            </a:r>
            <a:r>
              <a:rPr sz="600" dirty="0">
                <a:latin typeface="Calibri"/>
                <a:cs typeface="Calibri"/>
              </a:rPr>
              <a:t>s 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asas </a:t>
            </a:r>
            <a:r>
              <a:rPr sz="600" spc="-5" dirty="0">
                <a:latin typeface="Calibri"/>
                <a:cs typeface="Calibri"/>
              </a:rPr>
              <a:t>de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ul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457470" y="6255517"/>
            <a:ext cx="1588135" cy="2876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1270" algn="ctr">
              <a:lnSpc>
                <a:spcPct val="99500"/>
              </a:lnSpc>
            </a:pPr>
            <a:r>
              <a:rPr sz="600" spc="-10" dirty="0">
                <a:latin typeface="Calibri"/>
                <a:cs typeface="Calibri"/>
              </a:rPr>
              <a:t>E</a:t>
            </a:r>
            <a:r>
              <a:rPr sz="600" dirty="0">
                <a:latin typeface="Calibri"/>
                <a:cs typeface="Calibri"/>
              </a:rPr>
              <a:t>x</a:t>
            </a:r>
            <a:r>
              <a:rPr sz="600" spc="-5" dirty="0">
                <a:latin typeface="Calibri"/>
                <a:cs typeface="Calibri"/>
              </a:rPr>
              <a:t>pli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propi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bras, l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que sien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 y di</a:t>
            </a:r>
            <a:r>
              <a:rPr sz="600" dirty="0">
                <a:latin typeface="Calibri"/>
                <a:cs typeface="Calibri"/>
              </a:rPr>
              <a:t>sf</a:t>
            </a:r>
            <a:r>
              <a:rPr sz="600" spc="-5" dirty="0">
                <a:latin typeface="Calibri"/>
                <a:cs typeface="Calibri"/>
              </a:rPr>
              <a:t>ru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 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er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de 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radi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elebra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 y ele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nt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ul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urales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í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de su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unid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099751" y="4699395"/>
            <a:ext cx="1680845" cy="3816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100299"/>
              </a:lnSpc>
            </a:pP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pre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riqueza de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hi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ori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de su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unid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ravés de rel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hi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ori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-5" dirty="0">
                <a:latin typeface="Calibri"/>
                <a:cs typeface="Calibri"/>
              </a:rPr>
              <a:t>, leyend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-5" dirty="0">
                <a:latin typeface="Calibri"/>
                <a:cs typeface="Calibri"/>
              </a:rPr>
              <a:t>,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ora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elebra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radi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les, obras cu</a:t>
            </a:r>
            <a:r>
              <a:rPr sz="600" dirty="0">
                <a:latin typeface="Calibri"/>
                <a:cs typeface="Calibri"/>
              </a:rPr>
              <a:t>l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urales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ís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as.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148201" y="5156594"/>
            <a:ext cx="1584325" cy="3816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100299"/>
              </a:lnSpc>
            </a:pPr>
            <a:r>
              <a:rPr sz="600" spc="-5" dirty="0">
                <a:latin typeface="Calibri"/>
                <a:cs typeface="Calibri"/>
              </a:rPr>
              <a:t>Se in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eresa, 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un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res, por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diversida</a:t>
            </a:r>
            <a:r>
              <a:rPr sz="60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cultu</a:t>
            </a:r>
            <a:r>
              <a:rPr sz="60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dirty="0">
                <a:latin typeface="Calibri"/>
                <a:cs typeface="Calibri"/>
              </a:rPr>
              <a:t>l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ar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í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 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ra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regio</a:t>
            </a:r>
            <a:r>
              <a:rPr sz="600" spc="-1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es 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el 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í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así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ras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bres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radi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 que e</a:t>
            </a:r>
            <a:r>
              <a:rPr sz="600" spc="-1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rique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en </a:t>
            </a:r>
            <a:r>
              <a:rPr sz="600" dirty="0">
                <a:latin typeface="Calibri"/>
                <a:cs typeface="Calibri"/>
              </a:rPr>
              <a:t>su</a:t>
            </a:r>
            <a:r>
              <a:rPr sz="600" spc="-5" dirty="0">
                <a:latin typeface="Calibri"/>
                <a:cs typeface="Calibri"/>
              </a:rPr>
              <a:t> vi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d</a:t>
            </a:r>
            <a:r>
              <a:rPr sz="600" dirty="0">
                <a:latin typeface="Calibri"/>
                <a:cs typeface="Calibri"/>
              </a:rPr>
              <a:t>el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í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el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undo</a:t>
            </a:r>
            <a:r>
              <a:rPr sz="600" dirty="0">
                <a:latin typeface="Calibri"/>
                <a:cs typeface="Calibri"/>
              </a:rPr>
              <a:t>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134676" y="5613795"/>
            <a:ext cx="1610995" cy="3816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1270" algn="ctr">
              <a:lnSpc>
                <a:spcPct val="100299"/>
              </a:lnSpc>
            </a:pPr>
            <a:r>
              <a:rPr sz="600" spc="-10" dirty="0">
                <a:latin typeface="Calibri"/>
                <a:cs typeface="Calibri"/>
              </a:rPr>
              <a:t>E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iende que lo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í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bolo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rio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represen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an</a:t>
            </a:r>
            <a:r>
              <a:rPr sz="600" spc="-5" dirty="0">
                <a:latin typeface="Calibri"/>
                <a:cs typeface="Calibri"/>
              </a:rPr>
              <a:t> 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valores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hi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ori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de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éxi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expli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opia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palab</a:t>
            </a:r>
            <a:r>
              <a:rPr sz="60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; 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 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lu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ares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ento</a:t>
            </a:r>
            <a:r>
              <a:rPr sz="600" dirty="0">
                <a:latin typeface="Calibri"/>
                <a:cs typeface="Calibri"/>
              </a:rPr>
              <a:t>s a</a:t>
            </a:r>
            <a:r>
              <a:rPr sz="600" spc="-5" dirty="0">
                <a:latin typeface="Calibri"/>
                <a:cs typeface="Calibri"/>
              </a:rPr>
              <a:t>prop</a:t>
            </a:r>
            <a:r>
              <a:rPr sz="600" dirty="0">
                <a:latin typeface="Calibri"/>
                <a:cs typeface="Calibri"/>
              </a:rPr>
              <a:t>ia</a:t>
            </a:r>
            <a:r>
              <a:rPr sz="600" spc="-5" dirty="0">
                <a:latin typeface="Calibri"/>
                <a:cs typeface="Calibri"/>
              </a:rPr>
              <a:t>do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para u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arlo</a:t>
            </a:r>
            <a:r>
              <a:rPr sz="600" dirty="0">
                <a:latin typeface="Calibri"/>
                <a:cs typeface="Calibri"/>
              </a:rPr>
              <a:t>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098989" y="6071726"/>
            <a:ext cx="1683385" cy="2876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635" algn="ctr">
              <a:lnSpc>
                <a:spcPct val="99500"/>
              </a:lnSpc>
            </a:pPr>
            <a:r>
              <a:rPr sz="600" spc="-1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 que al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un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rad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ones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ur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en de si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iones, even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o</a:t>
            </a:r>
            <a:r>
              <a:rPr sz="600" spc="-5" dirty="0">
                <a:latin typeface="Calibri"/>
                <a:cs typeface="Calibri"/>
              </a:rPr>
              <a:t> viven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uni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ri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relevan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que se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odi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el p</a:t>
            </a:r>
            <a:r>
              <a:rPr sz="600" dirty="0">
                <a:latin typeface="Calibri"/>
                <a:cs typeface="Calibri"/>
              </a:rPr>
              <a:t>aso</a:t>
            </a:r>
            <a:r>
              <a:rPr sz="600" spc="-5" dirty="0">
                <a:latin typeface="Calibri"/>
                <a:cs typeface="Calibri"/>
              </a:rPr>
              <a:t> del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po</a:t>
            </a:r>
            <a:r>
              <a:rPr sz="600" dirty="0">
                <a:latin typeface="Calibri"/>
                <a:cs typeface="Calibri"/>
              </a:rPr>
              <a:t>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33412" y="6852064"/>
            <a:ext cx="1463675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5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bio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que 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urren en 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lu</a:t>
            </a:r>
            <a:r>
              <a:rPr sz="600" dirty="0">
                <a:latin typeface="Calibri"/>
                <a:cs typeface="Calibri"/>
              </a:rPr>
              <a:t>ga</a:t>
            </a:r>
            <a:r>
              <a:rPr sz="600" spc="-5" dirty="0">
                <a:latin typeface="Calibri"/>
                <a:cs typeface="Calibri"/>
              </a:rPr>
              <a:t>res, 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orno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5746" y="6939203"/>
            <a:ext cx="1658620" cy="200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00324" marR="12699" indent="-88260">
              <a:lnSpc>
                <a:spcPct val="101899"/>
              </a:lnSpc>
            </a:pPr>
            <a:r>
              <a:rPr sz="600" spc="-5" dirty="0">
                <a:latin typeface="Calibri"/>
                <a:cs typeface="Calibri"/>
              </a:rPr>
              <a:t>ob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bres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or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de vid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de 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di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as fa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ilias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un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des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el p</a:t>
            </a:r>
            <a:r>
              <a:rPr sz="600" dirty="0">
                <a:latin typeface="Calibri"/>
                <a:cs typeface="Calibri"/>
              </a:rPr>
              <a:t>aso</a:t>
            </a:r>
            <a:r>
              <a:rPr sz="600" spc="-5" dirty="0">
                <a:latin typeface="Calibri"/>
                <a:cs typeface="Calibri"/>
              </a:rPr>
              <a:t> del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po</a:t>
            </a:r>
            <a:r>
              <a:rPr sz="600" dirty="0">
                <a:latin typeface="Calibri"/>
                <a:cs typeface="Calibri"/>
              </a:rPr>
              <a:t>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691220" y="6532482"/>
            <a:ext cx="5074285" cy="2876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1711857">
              <a:lnSpc>
                <a:spcPct val="99500"/>
              </a:lnSpc>
            </a:pPr>
            <a:r>
              <a:rPr sz="600" spc="-10" dirty="0">
                <a:latin typeface="Calibri"/>
                <a:cs typeface="Calibri"/>
              </a:rPr>
              <a:t>E</a:t>
            </a:r>
            <a:r>
              <a:rPr sz="600" spc="-5" dirty="0">
                <a:latin typeface="Calibri"/>
                <a:cs typeface="Calibri"/>
              </a:rPr>
              <a:t>vo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poyo de su</a:t>
            </a:r>
            <a:r>
              <a:rPr sz="600" dirty="0">
                <a:latin typeface="Calibri"/>
                <a:cs typeface="Calibri"/>
              </a:rPr>
              <a:t>s fa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ili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res, 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y      </a:t>
            </a:r>
            <a:r>
              <a:rPr sz="600" spc="-1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den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yud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ravés de n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rra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iones, </a:t>
            </a:r>
            <a:r>
              <a:rPr sz="600" spc="-1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uerd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 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ento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por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an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en </a:t>
            </a:r>
            <a:r>
              <a:rPr sz="600" spc="-10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eso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personales relevan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es de su hi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to</a:t>
            </a:r>
            <a:r>
              <a:rPr sz="60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de vid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y  </a:t>
            </a:r>
            <a:r>
              <a:rPr sz="600" spc="4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-5" dirty="0">
                <a:latin typeface="Calibri"/>
                <a:cs typeface="Calibri"/>
              </a:rPr>
              <a:t>, fo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rafí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-5" dirty="0">
                <a:latin typeface="Calibri"/>
                <a:cs typeface="Calibri"/>
              </a:rPr>
              <a:t>, ob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rop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ele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su hi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ori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person</a:t>
            </a:r>
            <a:r>
              <a:rPr sz="600" dirty="0">
                <a:latin typeface="Calibri"/>
                <a:cs typeface="Calibri"/>
              </a:rPr>
              <a:t>al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poyo de fo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rafí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-5" dirty="0">
                <a:latin typeface="Calibri"/>
                <a:cs typeface="Calibri"/>
              </a:rPr>
              <a:t>, ob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  </a:t>
            </a:r>
            <a:r>
              <a:rPr sz="600" spc="5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res,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edi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 n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rra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 y   </a:t>
            </a:r>
            <a:r>
              <a:rPr sz="600" spc="60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ie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eso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mpor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urrido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en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680933" y="6807256"/>
            <a:ext cx="4756785" cy="1974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514319" marR="12699" indent="-501620">
              <a:tabLst>
                <a:tab pos="2391902" algn="l"/>
                <a:tab pos="3773578" algn="l"/>
              </a:tabLst>
            </a:pP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rra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 de in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ran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es de su </a:t>
            </a:r>
            <a:r>
              <a:rPr sz="600" dirty="0">
                <a:latin typeface="Calibri"/>
                <a:cs typeface="Calibri"/>
              </a:rPr>
              <a:t>fa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ili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e per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	f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rafí</a:t>
            </a:r>
            <a:r>
              <a:rPr sz="600" dirty="0">
                <a:latin typeface="Calibri"/>
                <a:cs typeface="Calibri"/>
              </a:rPr>
              <a:t>as.	su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ili</a:t>
            </a:r>
            <a:r>
              <a:rPr sz="600" dirty="0">
                <a:latin typeface="Calibri"/>
                <a:cs typeface="Calibri"/>
              </a:rPr>
              <a:t>a a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lar</a:t>
            </a:r>
            <a:r>
              <a:rPr sz="600" dirty="0">
                <a:latin typeface="Calibri"/>
                <a:cs typeface="Calibri"/>
              </a:rPr>
              <a:t>go</a:t>
            </a:r>
            <a:r>
              <a:rPr sz="600" spc="-5" dirty="0">
                <a:latin typeface="Calibri"/>
                <a:cs typeface="Calibri"/>
              </a:rPr>
              <a:t> del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po</a:t>
            </a:r>
            <a:r>
              <a:rPr sz="600" dirty="0">
                <a:latin typeface="Calibri"/>
                <a:cs typeface="Calibri"/>
              </a:rPr>
              <a:t>. 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ó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h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mbi</a:t>
            </a:r>
            <a:r>
              <a:rPr sz="600" spc="-5" dirty="0">
                <a:latin typeface="Calibri"/>
                <a:cs typeface="Calibri"/>
              </a:rPr>
              <a:t>ado</a:t>
            </a:r>
            <a:r>
              <a:rPr sz="600" dirty="0">
                <a:latin typeface="Calibri"/>
                <a:cs typeface="Calibri"/>
              </a:rPr>
              <a:t>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698392" y="7080665"/>
            <a:ext cx="331089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>
              <a:tabLst>
                <a:tab pos="1807102" algn="l"/>
              </a:tabLst>
            </a:pP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bserva la</a:t>
            </a:r>
            <a:r>
              <a:rPr sz="600" dirty="0">
                <a:latin typeface="Calibri"/>
                <a:cs typeface="Calibri"/>
              </a:rPr>
              <a:t>s s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ili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udes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eren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ia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re lo</a:t>
            </a:r>
            <a:r>
              <a:rPr sz="600" dirty="0">
                <a:latin typeface="Calibri"/>
                <a:cs typeface="Calibri"/>
              </a:rPr>
              <a:t>s 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eso</a:t>
            </a:r>
            <a:r>
              <a:rPr sz="600" dirty="0">
                <a:latin typeface="Calibri"/>
                <a:cs typeface="Calibri"/>
              </a:rPr>
              <a:t>s	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bio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en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ras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f</a:t>
            </a:r>
            <a:r>
              <a:rPr sz="600" spc="-5" dirty="0">
                <a:latin typeface="Calibri"/>
                <a:cs typeface="Calibri"/>
              </a:rPr>
              <a:t>í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en 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lu</a:t>
            </a:r>
            <a:r>
              <a:rPr sz="600" dirty="0">
                <a:latin typeface="Calibri"/>
                <a:cs typeface="Calibri"/>
              </a:rPr>
              <a:t>ga</a:t>
            </a:r>
            <a:r>
              <a:rPr sz="600" spc="-5" dirty="0">
                <a:latin typeface="Calibri"/>
                <a:cs typeface="Calibri"/>
              </a:rPr>
              <a:t>res que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702332" y="7171259"/>
            <a:ext cx="3357879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mpor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las d</a:t>
            </a:r>
            <a:r>
              <a:rPr sz="600" dirty="0">
                <a:latin typeface="Calibri"/>
                <a:cs typeface="Calibri"/>
              </a:rPr>
              <a:t>is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ilias </a:t>
            </a:r>
            <a:r>
              <a:rPr sz="600" spc="-5" dirty="0">
                <a:latin typeface="Calibri"/>
                <a:cs typeface="Calibri"/>
              </a:rPr>
              <a:t>en </a:t>
            </a:r>
            <a:r>
              <a:rPr sz="600" dirty="0">
                <a:latin typeface="Calibri"/>
                <a:cs typeface="Calibri"/>
              </a:rPr>
              <a:t>la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onviven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ia    </a:t>
            </a:r>
            <a:r>
              <a:rPr sz="600" spc="-4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en 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ob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en 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bres de l</a:t>
            </a:r>
            <a:r>
              <a:rPr sz="600" dirty="0">
                <a:latin typeface="Calibri"/>
                <a:cs typeface="Calibri"/>
              </a:rPr>
              <a:t>as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744433" y="7264455"/>
            <a:ext cx="3079115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>
              <a:tabLst>
                <a:tab pos="1946793" algn="l"/>
              </a:tabLst>
            </a:pPr>
            <a:r>
              <a:rPr sz="600" spc="-5" dirty="0">
                <a:latin typeface="Calibri"/>
                <a:cs typeface="Calibri"/>
              </a:rPr>
              <a:t>di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ri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pleaño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elebra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 o even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s.	</a:t>
            </a:r>
            <a:r>
              <a:rPr sz="600" spc="-5" dirty="0">
                <a:latin typeface="Calibri"/>
                <a:cs typeface="Calibri"/>
              </a:rPr>
              <a:t>di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inta</a:t>
            </a:r>
            <a:r>
              <a:rPr sz="600" dirty="0">
                <a:latin typeface="Calibri"/>
                <a:cs typeface="Calibri"/>
              </a:rPr>
              <a:t>s f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ilia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munidad.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441564" y="6989224"/>
            <a:ext cx="3343275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S</a:t>
            </a:r>
            <a:r>
              <a:rPr sz="600" dirty="0">
                <a:latin typeface="Calibri"/>
                <a:cs typeface="Calibri"/>
              </a:rPr>
              <a:t>e 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de que al p</a:t>
            </a:r>
            <a:r>
              <a:rPr sz="600" dirty="0">
                <a:latin typeface="Calibri"/>
                <a:cs typeface="Calibri"/>
              </a:rPr>
              <a:t>asa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el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e produ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en   </a:t>
            </a:r>
            <a:r>
              <a:rPr sz="600" spc="-65" dirty="0">
                <a:latin typeface="Calibri"/>
                <a:cs typeface="Calibri"/>
              </a:rPr>
              <a:t> </a:t>
            </a:r>
            <a:r>
              <a:rPr sz="600" spc="5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prende que,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el p</a:t>
            </a:r>
            <a:r>
              <a:rPr sz="600" dirty="0">
                <a:latin typeface="Calibri"/>
                <a:cs typeface="Calibri"/>
              </a:rPr>
              <a:t>aso</a:t>
            </a:r>
            <a:r>
              <a:rPr sz="600" spc="-5" dirty="0">
                <a:latin typeface="Calibri"/>
                <a:cs typeface="Calibri"/>
              </a:rPr>
              <a:t> del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po, se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odi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an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5122008" y="7077831"/>
            <a:ext cx="1636395" cy="3816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100299"/>
              </a:lnSpc>
            </a:pPr>
            <a:r>
              <a:rPr sz="600" spc="-5" dirty="0">
                <a:latin typeface="Calibri"/>
                <a:cs typeface="Calibri"/>
              </a:rPr>
              <a:t>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sa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es, 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ob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bres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as f</a:t>
            </a:r>
            <a:r>
              <a:rPr sz="600" spc="-5" dirty="0">
                <a:latin typeface="Calibri"/>
                <a:cs typeface="Calibri"/>
              </a:rPr>
              <a:t>or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de vid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de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unid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d, por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que se debe a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 co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respon</a:t>
            </a:r>
            <a:r>
              <a:rPr sz="600" dirty="0">
                <a:latin typeface="Calibri"/>
                <a:cs typeface="Calibri"/>
              </a:rPr>
              <a:t>sa</a:t>
            </a:r>
            <a:r>
              <a:rPr sz="600" spc="-5" dirty="0">
                <a:latin typeface="Calibri"/>
                <a:cs typeface="Calibri"/>
              </a:rPr>
              <a:t>b</a:t>
            </a:r>
            <a:r>
              <a:rPr sz="600" dirty="0">
                <a:latin typeface="Calibri"/>
                <a:cs typeface="Calibri"/>
              </a:rPr>
              <a:t>ili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 el b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enes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nd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vidu</a:t>
            </a:r>
            <a:r>
              <a:rPr sz="600" dirty="0">
                <a:latin typeface="Calibri"/>
                <a:cs typeface="Calibri"/>
              </a:rPr>
              <a:t>al </a:t>
            </a:r>
            <a:r>
              <a:rPr sz="600" spc="-5" dirty="0">
                <a:latin typeface="Calibri"/>
                <a:cs typeface="Calibri"/>
              </a:rPr>
              <a:t>y co</a:t>
            </a:r>
            <a:r>
              <a:rPr sz="600" dirty="0">
                <a:latin typeface="Calibri"/>
                <a:cs typeface="Calibri"/>
              </a:rPr>
              <a:t>l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vo</a:t>
            </a:r>
            <a:r>
              <a:rPr sz="600" dirty="0">
                <a:latin typeface="Calibri"/>
                <a:cs typeface="Calibri"/>
              </a:rPr>
              <a:t>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73846" y="7815741"/>
            <a:ext cx="3322954" cy="1974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82234" marR="12699" indent="-170170">
              <a:tabLst>
                <a:tab pos="1716302" algn="l"/>
              </a:tabLst>
            </a:pP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bores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ervi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que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ribuyen </a:t>
            </a:r>
            <a:r>
              <a:rPr sz="600" dirty="0">
                <a:latin typeface="Calibri"/>
                <a:cs typeface="Calibri"/>
              </a:rPr>
              <a:t>al </a:t>
            </a:r>
            <a:r>
              <a:rPr sz="600" spc="-5" dirty="0">
                <a:latin typeface="Calibri"/>
                <a:cs typeface="Calibri"/>
              </a:rPr>
              <a:t>b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en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ú</a:t>
            </a:r>
            <a:r>
              <a:rPr sz="600" dirty="0">
                <a:latin typeface="Calibri"/>
                <a:cs typeface="Calibri"/>
              </a:rPr>
              <a:t>n  </a:t>
            </a:r>
            <a:r>
              <a:rPr sz="600" spc="65" dirty="0">
                <a:latin typeface="Calibri"/>
                <a:cs typeface="Calibri"/>
              </a:rPr>
              <a:t> </a:t>
            </a:r>
            <a:r>
              <a:rPr sz="600" spc="5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 a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ravés de su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res, 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bores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ivid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des 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 la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di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inta</a:t>
            </a:r>
            <a:r>
              <a:rPr sz="600" dirty="0">
                <a:latin typeface="Calibri"/>
                <a:cs typeface="Calibri"/>
              </a:rPr>
              <a:t>s f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ilia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munidad</a:t>
            </a:r>
            <a:r>
              <a:rPr sz="600" spc="-5" dirty="0">
                <a:latin typeface="Calibri"/>
                <a:cs typeface="Calibri"/>
              </a:rPr>
              <a:t>es.	qu</a:t>
            </a:r>
            <a:r>
              <a:rPr sz="600" dirty="0">
                <a:latin typeface="Calibri"/>
                <a:cs typeface="Calibri"/>
              </a:rPr>
              <a:t>e 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esarrolla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integrantes 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 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ra</a:t>
            </a:r>
            <a:r>
              <a:rPr sz="600" dirty="0">
                <a:latin typeface="Calibri"/>
                <a:cs typeface="Calibri"/>
              </a:rPr>
              <a:t>s f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ilia</a:t>
            </a:r>
            <a:r>
              <a:rPr sz="600" dirty="0">
                <a:latin typeface="Calibri"/>
                <a:cs typeface="Calibri"/>
              </a:rPr>
              <a:t>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724557" y="7450438"/>
            <a:ext cx="1640205" cy="2876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1270" algn="ctr">
              <a:lnSpc>
                <a:spcPct val="99500"/>
              </a:lnSpc>
            </a:pP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bserva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 la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labores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ividades que desarroll</a:t>
            </a:r>
            <a:r>
              <a:rPr sz="600" dirty="0">
                <a:latin typeface="Calibri"/>
                <a:cs typeface="Calibri"/>
              </a:rPr>
              <a:t>an</a:t>
            </a:r>
            <a:r>
              <a:rPr sz="600" spc="-5" dirty="0">
                <a:latin typeface="Calibri"/>
                <a:cs typeface="Calibri"/>
              </a:rPr>
              <a:t> 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in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ran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es de su </a:t>
            </a:r>
            <a:r>
              <a:rPr sz="600" dirty="0">
                <a:latin typeface="Calibri"/>
                <a:cs typeface="Calibri"/>
              </a:rPr>
              <a:t>fa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ili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e iden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qu</a:t>
            </a:r>
            <a:r>
              <a:rPr sz="600" dirty="0">
                <a:latin typeface="Calibri"/>
                <a:cs typeface="Calibri"/>
              </a:rPr>
              <a:t>e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ie</a:t>
            </a:r>
            <a:r>
              <a:rPr sz="600" spc="-1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en u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i</a:t>
            </a:r>
            <a:r>
              <a:rPr sz="600" spc="-10" dirty="0">
                <a:latin typeface="Calibri"/>
                <a:cs typeface="Calibri"/>
              </a:rPr>
              <a:t>mpact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en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munidad.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680930" y="8089213"/>
            <a:ext cx="329692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>
              <a:tabLst>
                <a:tab pos="1855994" algn="l"/>
              </a:tabLst>
            </a:pPr>
            <a:r>
              <a:rPr sz="600" spc="-5" dirty="0">
                <a:latin typeface="Calibri"/>
                <a:cs typeface="Calibri"/>
              </a:rPr>
              <a:t>S</a:t>
            </a:r>
            <a:r>
              <a:rPr sz="600" dirty="0">
                <a:latin typeface="Calibri"/>
                <a:cs typeface="Calibri"/>
              </a:rPr>
              <a:t>e </a:t>
            </a:r>
            <a:r>
              <a:rPr sz="600" spc="-5" dirty="0">
                <a:latin typeface="Calibri"/>
                <a:cs typeface="Calibri"/>
              </a:rPr>
              <a:t>involu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ra 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radu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 en l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bores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su ho</a:t>
            </a:r>
            <a:r>
              <a:rPr sz="600" dirty="0">
                <a:latin typeface="Calibri"/>
                <a:cs typeface="Calibri"/>
              </a:rPr>
              <a:t>ga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	desarroll</a:t>
            </a:r>
            <a:r>
              <a:rPr sz="600" dirty="0">
                <a:latin typeface="Calibri"/>
                <a:cs typeface="Calibri"/>
              </a:rPr>
              <a:t>an</a:t>
            </a:r>
            <a:r>
              <a:rPr sz="600" spc="-5" dirty="0">
                <a:latin typeface="Calibri"/>
                <a:cs typeface="Calibri"/>
              </a:rPr>
              <a:t> en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ho</a:t>
            </a:r>
            <a:r>
              <a:rPr sz="600" dirty="0">
                <a:latin typeface="Calibri"/>
                <a:cs typeface="Calibri"/>
              </a:rPr>
              <a:t>ga</a:t>
            </a:r>
            <a:r>
              <a:rPr sz="600" spc="-5" dirty="0">
                <a:latin typeface="Calibri"/>
                <a:cs typeface="Calibri"/>
              </a:rPr>
              <a:t>res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unid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d, en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717445" y="8187492"/>
            <a:ext cx="1654175" cy="1898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428599" marR="12699" indent="-415900">
              <a:lnSpc>
                <a:spcPts val="700"/>
              </a:lnSpc>
            </a:pPr>
            <a:r>
              <a:rPr sz="600" spc="-5" dirty="0">
                <a:latin typeface="Calibri"/>
                <a:cs typeface="Calibri"/>
              </a:rPr>
              <a:t>es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ela </a:t>
            </a:r>
            <a:r>
              <a:rPr sz="600" spc="-5" dirty="0">
                <a:latin typeface="Calibri"/>
                <a:cs typeface="Calibri"/>
              </a:rPr>
              <a:t>en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ondi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e</a:t>
            </a:r>
            <a:r>
              <a:rPr sz="600" spc="-10" dirty="0">
                <a:latin typeface="Calibri"/>
                <a:cs typeface="Calibri"/>
              </a:rPr>
              <a:t>q</a:t>
            </a:r>
            <a:r>
              <a:rPr sz="600" spc="-5" dirty="0">
                <a:latin typeface="Calibri"/>
                <a:cs typeface="Calibri"/>
              </a:rPr>
              <a:t>uid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e d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ue</a:t>
            </a:r>
            <a:r>
              <a:rPr sz="600" spc="-10" dirty="0">
                <a:latin typeface="Calibri"/>
                <a:cs typeface="Calibri"/>
              </a:rPr>
              <a:t>nt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de lo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benefic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que apor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3411399" y="7541879"/>
            <a:ext cx="1680210" cy="2876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635" algn="ctr">
              <a:lnSpc>
                <a:spcPct val="99500"/>
              </a:lnSpc>
            </a:pPr>
            <a:r>
              <a:rPr sz="600" spc="-5" dirty="0">
                <a:latin typeface="Calibri"/>
                <a:cs typeface="Calibri"/>
              </a:rPr>
              <a:t>Identi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que 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person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reali</a:t>
            </a:r>
            <a:r>
              <a:rPr sz="600" dirty="0">
                <a:latin typeface="Calibri"/>
                <a:cs typeface="Calibri"/>
              </a:rPr>
              <a:t>zan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cti</a:t>
            </a:r>
            <a:r>
              <a:rPr sz="600" spc="-5" dirty="0">
                <a:latin typeface="Calibri"/>
                <a:cs typeface="Calibri"/>
              </a:rPr>
              <a:t>vid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des diversa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en di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into</a:t>
            </a:r>
            <a:r>
              <a:rPr sz="600" dirty="0">
                <a:latin typeface="Calibri"/>
                <a:cs typeface="Calibri"/>
              </a:rPr>
              <a:t>s s</a:t>
            </a:r>
            <a:r>
              <a:rPr sz="600" spc="-5" dirty="0">
                <a:latin typeface="Calibri"/>
                <a:cs typeface="Calibri"/>
              </a:rPr>
              <a:t>ervi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qu</a:t>
            </a:r>
            <a:r>
              <a:rPr sz="600" dirty="0">
                <a:latin typeface="Calibri"/>
                <a:cs typeface="Calibri"/>
              </a:rPr>
              <a:t>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ontribu</a:t>
            </a:r>
            <a:r>
              <a:rPr sz="600" dirty="0">
                <a:latin typeface="Calibri"/>
                <a:cs typeface="Calibri"/>
              </a:rPr>
              <a:t>y</a:t>
            </a:r>
            <a:r>
              <a:rPr sz="600" spc="-5" dirty="0">
                <a:latin typeface="Calibri"/>
                <a:cs typeface="Calibri"/>
              </a:rPr>
              <a:t>en a lo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rar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unes.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3401877" y="7903903"/>
            <a:ext cx="1698625" cy="200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80005" marR="12699" indent="-67941">
              <a:lnSpc>
                <a:spcPct val="101800"/>
              </a:lnSpc>
            </a:pPr>
            <a:r>
              <a:rPr sz="600" spc="5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par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pares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por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an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de lo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raba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ervi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que 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in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ran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es de l</a:t>
            </a:r>
            <a:r>
              <a:rPr sz="600" dirty="0">
                <a:latin typeface="Calibri"/>
                <a:cs typeface="Calibri"/>
              </a:rPr>
              <a:t>as fa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ili</a:t>
            </a:r>
            <a:r>
              <a:rPr sz="600" dirty="0">
                <a:latin typeface="Calibri"/>
                <a:cs typeface="Calibri"/>
              </a:rPr>
              <a:t>as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3697912" y="8180654"/>
            <a:ext cx="110744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cond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ones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i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al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equ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5163283" y="7541879"/>
            <a:ext cx="1555115" cy="2876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635" algn="ctr">
              <a:lnSpc>
                <a:spcPct val="99500"/>
              </a:lnSpc>
            </a:pP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pre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bores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ervi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que exi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en en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comun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val</a:t>
            </a:r>
            <a:r>
              <a:rPr sz="600" spc="-1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ra el 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que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enen 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 el bie</a:t>
            </a:r>
            <a:r>
              <a:rPr sz="600" spc="-1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ar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mún.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5095019" y="7905276"/>
            <a:ext cx="1691005" cy="3816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1270" algn="ctr">
              <a:lnSpc>
                <a:spcPct val="100299"/>
              </a:lnSpc>
            </a:pPr>
            <a:r>
              <a:rPr sz="600" spc="-5" dirty="0">
                <a:latin typeface="Calibri"/>
                <a:cs typeface="Calibri"/>
              </a:rPr>
              <a:t>U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ili</a:t>
            </a:r>
            <a:r>
              <a:rPr sz="600" dirty="0">
                <a:latin typeface="Calibri"/>
                <a:cs typeface="Calibri"/>
              </a:rPr>
              <a:t>za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que sabe de 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raba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ervi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que exi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en en </a:t>
            </a:r>
            <a:r>
              <a:rPr sz="600" dirty="0">
                <a:latin typeface="Calibri"/>
                <a:cs typeface="Calibri"/>
              </a:rPr>
              <a:t>su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unid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d, 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 proponer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nuevas for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de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la</a:t>
            </a:r>
            <a:r>
              <a:rPr sz="600" spc="-5" dirty="0">
                <a:latin typeface="Calibri"/>
                <a:cs typeface="Calibri"/>
              </a:rPr>
              <a:t>borar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ribu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al </a:t>
            </a:r>
            <a:r>
              <a:rPr sz="600" spc="-5" dirty="0">
                <a:latin typeface="Calibri"/>
                <a:cs typeface="Calibri"/>
              </a:rPr>
              <a:t>b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enes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od</a:t>
            </a:r>
            <a:r>
              <a:rPr sz="600" dirty="0">
                <a:latin typeface="Calibri"/>
                <a:cs typeface="Calibri"/>
              </a:rPr>
              <a:t>as las </a:t>
            </a:r>
            <a:r>
              <a:rPr sz="600" spc="-5" dirty="0">
                <a:latin typeface="Calibri"/>
                <a:cs typeface="Calibri"/>
              </a:rPr>
              <a:t>person</a:t>
            </a:r>
            <a:r>
              <a:rPr sz="600" dirty="0">
                <a:latin typeface="Calibri"/>
                <a:cs typeface="Calibri"/>
              </a:rPr>
              <a:t>as.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61942" y="9099913"/>
            <a:ext cx="1605915" cy="2876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1270" algn="ctr">
              <a:lnSpc>
                <a:spcPct val="99500"/>
              </a:lnSpc>
            </a:pPr>
            <a:r>
              <a:rPr sz="600" spc="-5" dirty="0">
                <a:latin typeface="Calibri"/>
                <a:cs typeface="Calibri"/>
              </a:rPr>
              <a:t>Lo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ho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n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ñ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ño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b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-5" dirty="0">
                <a:latin typeface="Calibri"/>
                <a:cs typeface="Calibri"/>
              </a:rPr>
              <a:t>e 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 el bie</a:t>
            </a:r>
            <a:r>
              <a:rPr sz="600" spc="-1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ar integra</a:t>
            </a:r>
            <a:r>
              <a:rPr sz="600" dirty="0">
                <a:latin typeface="Calibri"/>
                <a:cs typeface="Calibri"/>
              </a:rPr>
              <a:t>l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el 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able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ient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 a</a:t>
            </a:r>
            <a:r>
              <a:rPr sz="600" spc="-10" dirty="0">
                <a:latin typeface="Calibri"/>
                <a:cs typeface="Calibri"/>
              </a:rPr>
              <a:t>cu</a:t>
            </a:r>
            <a:r>
              <a:rPr sz="600" spc="-5" dirty="0">
                <a:latin typeface="Calibri"/>
                <a:cs typeface="Calibri"/>
              </a:rPr>
              <a:t>erdo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qu</a:t>
            </a:r>
            <a:r>
              <a:rPr sz="600" dirty="0">
                <a:latin typeface="Calibri"/>
                <a:cs typeface="Calibri"/>
              </a:rPr>
              <a:t>e f</a:t>
            </a:r>
            <a:r>
              <a:rPr sz="600" spc="-5" dirty="0">
                <a:latin typeface="Calibri"/>
                <a:cs typeface="Calibri"/>
              </a:rPr>
              <a:t>avore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en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dirty="0">
                <a:latin typeface="Calibri"/>
                <a:cs typeface="Calibri"/>
              </a:rPr>
              <a:t>v</a:t>
            </a:r>
            <a:r>
              <a:rPr sz="600" spc="-5" dirty="0">
                <a:latin typeface="Calibri"/>
                <a:cs typeface="Calibri"/>
              </a:rPr>
              <a:t>ivenci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pa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í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697598" y="8732067"/>
            <a:ext cx="339471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900" spc="-7" baseline="32407" dirty="0">
                <a:latin typeface="Calibri"/>
                <a:cs typeface="Calibri"/>
              </a:rPr>
              <a:t>Se fa</a:t>
            </a:r>
            <a:r>
              <a:rPr sz="900" spc="-15" baseline="32407" dirty="0">
                <a:latin typeface="Calibri"/>
                <a:cs typeface="Calibri"/>
              </a:rPr>
              <a:t>m</a:t>
            </a:r>
            <a:r>
              <a:rPr sz="900" spc="-7" baseline="32407" dirty="0">
                <a:latin typeface="Calibri"/>
                <a:cs typeface="Calibri"/>
              </a:rPr>
              <a:t>ili</a:t>
            </a:r>
            <a:r>
              <a:rPr sz="900" baseline="32407" dirty="0">
                <a:latin typeface="Calibri"/>
                <a:cs typeface="Calibri"/>
              </a:rPr>
              <a:t>a</a:t>
            </a:r>
            <a:r>
              <a:rPr sz="900" spc="-7" baseline="32407" dirty="0">
                <a:latin typeface="Calibri"/>
                <a:cs typeface="Calibri"/>
              </a:rPr>
              <a:t>ri</a:t>
            </a:r>
            <a:r>
              <a:rPr sz="900" baseline="32407" dirty="0">
                <a:latin typeface="Calibri"/>
                <a:cs typeface="Calibri"/>
              </a:rPr>
              <a:t>za </a:t>
            </a:r>
            <a:r>
              <a:rPr sz="900" spc="-15" baseline="32407" dirty="0">
                <a:latin typeface="Calibri"/>
                <a:cs typeface="Calibri"/>
              </a:rPr>
              <a:t>c</a:t>
            </a:r>
            <a:r>
              <a:rPr sz="900" spc="-7" baseline="32407" dirty="0">
                <a:latin typeface="Calibri"/>
                <a:cs typeface="Calibri"/>
              </a:rPr>
              <a:t>o</a:t>
            </a:r>
            <a:r>
              <a:rPr sz="900" baseline="32407" dirty="0">
                <a:latin typeface="Calibri"/>
                <a:cs typeface="Calibri"/>
              </a:rPr>
              <a:t>n</a:t>
            </a:r>
            <a:r>
              <a:rPr sz="900" spc="-7" baseline="32407" dirty="0">
                <a:latin typeface="Calibri"/>
                <a:cs typeface="Calibri"/>
              </a:rPr>
              <a:t> </a:t>
            </a:r>
            <a:r>
              <a:rPr sz="900" baseline="32407" dirty="0">
                <a:latin typeface="Calibri"/>
                <a:cs typeface="Calibri"/>
              </a:rPr>
              <a:t>a</a:t>
            </a:r>
            <a:r>
              <a:rPr sz="900" spc="-7" baseline="32407" dirty="0">
                <a:latin typeface="Calibri"/>
                <a:cs typeface="Calibri"/>
              </a:rPr>
              <a:t>l</a:t>
            </a:r>
            <a:r>
              <a:rPr sz="900" baseline="32407" dirty="0">
                <a:latin typeface="Calibri"/>
                <a:cs typeface="Calibri"/>
              </a:rPr>
              <a:t>g</a:t>
            </a:r>
            <a:r>
              <a:rPr sz="900" spc="-7" baseline="32407" dirty="0">
                <a:latin typeface="Calibri"/>
                <a:cs typeface="Calibri"/>
              </a:rPr>
              <a:t>uno</a:t>
            </a:r>
            <a:r>
              <a:rPr sz="900" baseline="32407" dirty="0">
                <a:latin typeface="Calibri"/>
                <a:cs typeface="Calibri"/>
              </a:rPr>
              <a:t>s </a:t>
            </a:r>
            <a:r>
              <a:rPr sz="900" spc="-7" baseline="32407" dirty="0">
                <a:latin typeface="Calibri"/>
                <a:cs typeface="Calibri"/>
              </a:rPr>
              <a:t>de su</a:t>
            </a:r>
            <a:r>
              <a:rPr sz="900" baseline="32407" dirty="0">
                <a:latin typeface="Calibri"/>
                <a:cs typeface="Calibri"/>
              </a:rPr>
              <a:t>s </a:t>
            </a:r>
            <a:r>
              <a:rPr sz="900" spc="-7" baseline="32407" dirty="0">
                <a:latin typeface="Calibri"/>
                <a:cs typeface="Calibri"/>
              </a:rPr>
              <a:t>dere</a:t>
            </a:r>
            <a:r>
              <a:rPr sz="900" spc="-15" baseline="32407" dirty="0">
                <a:latin typeface="Calibri"/>
                <a:cs typeface="Calibri"/>
              </a:rPr>
              <a:t>c</a:t>
            </a:r>
            <a:r>
              <a:rPr sz="900" spc="-7" baseline="32407" dirty="0">
                <a:latin typeface="Calibri"/>
                <a:cs typeface="Calibri"/>
              </a:rPr>
              <a:t>ho</a:t>
            </a:r>
            <a:r>
              <a:rPr sz="900" baseline="32407" dirty="0">
                <a:latin typeface="Calibri"/>
                <a:cs typeface="Calibri"/>
              </a:rPr>
              <a:t>s</a:t>
            </a:r>
            <a:r>
              <a:rPr sz="900" spc="-7" baseline="32407" dirty="0">
                <a:latin typeface="Calibri"/>
                <a:cs typeface="Calibri"/>
              </a:rPr>
              <a:t>, </a:t>
            </a:r>
            <a:r>
              <a:rPr sz="900" spc="-15" baseline="32407" dirty="0">
                <a:latin typeface="Calibri"/>
                <a:cs typeface="Calibri"/>
              </a:rPr>
              <a:t>c</a:t>
            </a:r>
            <a:r>
              <a:rPr sz="900" spc="-7" baseline="32407" dirty="0">
                <a:latin typeface="Calibri"/>
                <a:cs typeface="Calibri"/>
              </a:rPr>
              <a:t>o</a:t>
            </a:r>
            <a:r>
              <a:rPr sz="900" spc="-15" baseline="32407" dirty="0">
                <a:latin typeface="Calibri"/>
                <a:cs typeface="Calibri"/>
              </a:rPr>
              <a:t>m</a:t>
            </a:r>
            <a:r>
              <a:rPr sz="900" baseline="32407" dirty="0">
                <a:latin typeface="Calibri"/>
                <a:cs typeface="Calibri"/>
              </a:rPr>
              <a:t>o</a:t>
            </a:r>
            <a:r>
              <a:rPr sz="900" spc="-7" baseline="32407" dirty="0">
                <a:latin typeface="Calibri"/>
                <a:cs typeface="Calibri"/>
              </a:rPr>
              <a:t> vivir  </a:t>
            </a:r>
            <a:r>
              <a:rPr sz="900" spc="-89" baseline="32407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Identi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a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un</a:t>
            </a:r>
            <a:r>
              <a:rPr sz="600" dirty="0">
                <a:latin typeface="Calibri"/>
                <a:cs typeface="Calibri"/>
              </a:rPr>
              <a:t>as s</a:t>
            </a:r>
            <a:r>
              <a:rPr sz="600" spc="-5" dirty="0">
                <a:latin typeface="Calibri"/>
                <a:cs typeface="Calibri"/>
              </a:rPr>
              <a:t>itu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 en 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que su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dere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ho</a:t>
            </a:r>
            <a:r>
              <a:rPr sz="600" dirty="0">
                <a:latin typeface="Calibri"/>
                <a:cs typeface="Calibri"/>
              </a:rPr>
              <a:t>s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731763" y="8776581"/>
            <a:ext cx="1626235" cy="3816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100299"/>
              </a:lnSpc>
            </a:pPr>
            <a:r>
              <a:rPr sz="600" spc="-5" dirty="0">
                <a:latin typeface="Calibri"/>
                <a:cs typeface="Calibri"/>
              </a:rPr>
              <a:t>en un</a:t>
            </a:r>
            <a:r>
              <a:rPr sz="600" dirty="0">
                <a:latin typeface="Calibri"/>
                <a:cs typeface="Calibri"/>
              </a:rPr>
              <a:t>a fa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ili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dere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h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pro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cc</a:t>
            </a:r>
            <a:r>
              <a:rPr sz="600" spc="-5" dirty="0">
                <a:latin typeface="Calibri"/>
                <a:cs typeface="Calibri"/>
              </a:rPr>
              <a:t>ión, a l</a:t>
            </a:r>
            <a:r>
              <a:rPr sz="600" dirty="0">
                <a:latin typeface="Calibri"/>
                <a:cs typeface="Calibri"/>
              </a:rPr>
              <a:t>a sa</a:t>
            </a:r>
            <a:r>
              <a:rPr sz="600" spc="-5" dirty="0">
                <a:latin typeface="Calibri"/>
                <a:cs typeface="Calibri"/>
              </a:rPr>
              <a:t>lud, a 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ga</a:t>
            </a:r>
            <a:r>
              <a:rPr sz="600" spc="-5" dirty="0">
                <a:latin typeface="Calibri"/>
                <a:cs typeface="Calibri"/>
              </a:rPr>
              <a:t>r, a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ener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no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bre, un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viviend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udir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es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uel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les se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ies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an</a:t>
            </a:r>
            <a:r>
              <a:rPr sz="600" spc="-5" dirty="0">
                <a:latin typeface="Calibri"/>
                <a:cs typeface="Calibri"/>
              </a:rPr>
              <a:t> en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 cot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ia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su vid</a:t>
            </a:r>
            <a:r>
              <a:rPr sz="600" dirty="0">
                <a:latin typeface="Calibri"/>
                <a:cs typeface="Calibri"/>
              </a:rPr>
              <a:t>a.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738111" y="9233781"/>
            <a:ext cx="1612900" cy="3816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100299"/>
              </a:lnSpc>
            </a:pPr>
            <a:r>
              <a:rPr sz="600" spc="-1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 al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uno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su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ho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en vo</a:t>
            </a:r>
            <a:r>
              <a:rPr sz="600" dirty="0">
                <a:latin typeface="Calibri"/>
                <a:cs typeface="Calibri"/>
              </a:rPr>
              <a:t>z </a:t>
            </a:r>
            <a:r>
              <a:rPr sz="600" spc="-5" dirty="0">
                <a:latin typeface="Calibri"/>
                <a:cs typeface="Calibri"/>
              </a:rPr>
              <a:t>de las </a:t>
            </a:r>
            <a:r>
              <a:rPr sz="600" spc="-10" dirty="0">
                <a:latin typeface="Calibri"/>
                <a:cs typeface="Calibri"/>
              </a:rPr>
              <a:t>p</a:t>
            </a:r>
            <a:r>
              <a:rPr sz="600" spc="-5" dirty="0">
                <a:latin typeface="Calibri"/>
                <a:cs typeface="Calibri"/>
              </a:rPr>
              <a:t>ersona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adul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qu</a:t>
            </a:r>
            <a:r>
              <a:rPr sz="600" dirty="0">
                <a:latin typeface="Calibri"/>
                <a:cs typeface="Calibri"/>
              </a:rPr>
              <a:t>e </a:t>
            </a:r>
            <a:r>
              <a:rPr sz="600" spc="-5" dirty="0">
                <a:latin typeface="Calibri"/>
                <a:cs typeface="Calibri"/>
              </a:rPr>
              <a:t>le ro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ea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qu</a:t>
            </a:r>
            <a:r>
              <a:rPr sz="600" dirty="0">
                <a:latin typeface="Calibri"/>
                <a:cs typeface="Calibri"/>
              </a:rPr>
              <a:t>e </a:t>
            </a:r>
            <a:r>
              <a:rPr sz="600" spc="-5" dirty="0">
                <a:latin typeface="Calibri"/>
                <a:cs typeface="Calibri"/>
              </a:rPr>
              <a:t>garanti</a:t>
            </a:r>
            <a:r>
              <a:rPr sz="600" dirty="0">
                <a:latin typeface="Calibri"/>
                <a:cs typeface="Calibri"/>
              </a:rPr>
              <a:t>z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su 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er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io, 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od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niñ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odo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niño</a:t>
            </a:r>
            <a:r>
              <a:rPr sz="600" dirty="0">
                <a:latin typeface="Calibri"/>
                <a:cs typeface="Calibri"/>
              </a:rPr>
              <a:t>s s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n </a:t>
            </a:r>
            <a:r>
              <a:rPr sz="600" spc="-5" dirty="0">
                <a:latin typeface="Calibri"/>
                <a:cs typeface="Calibri"/>
              </a:rPr>
              <a:t>di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inción.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3393938" y="8368394"/>
            <a:ext cx="1715135" cy="2876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99500"/>
              </a:lnSpc>
            </a:pPr>
            <a:r>
              <a:rPr sz="600" spc="-10" dirty="0">
                <a:latin typeface="Calibri"/>
                <a:cs typeface="Calibri"/>
              </a:rPr>
              <a:t>E</a:t>
            </a:r>
            <a:r>
              <a:rPr sz="600" dirty="0">
                <a:latin typeface="Calibri"/>
                <a:cs typeface="Calibri"/>
              </a:rPr>
              <a:t>x</a:t>
            </a:r>
            <a:r>
              <a:rPr sz="600" spc="-5" dirty="0">
                <a:latin typeface="Calibri"/>
                <a:cs typeface="Calibri"/>
              </a:rPr>
              <a:t>presa dud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er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del si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ni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de al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uno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su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dere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ho</a:t>
            </a:r>
            <a:r>
              <a:rPr sz="600" dirty="0">
                <a:latin typeface="Calibri"/>
                <a:cs typeface="Calibri"/>
              </a:rPr>
              <a:t>s a </a:t>
            </a:r>
            <a:r>
              <a:rPr sz="600" spc="-5" dirty="0">
                <a:latin typeface="Calibri"/>
                <a:cs typeface="Calibri"/>
              </a:rPr>
              <a:t>person</a:t>
            </a:r>
            <a:r>
              <a:rPr sz="600" dirty="0">
                <a:latin typeface="Calibri"/>
                <a:cs typeface="Calibri"/>
              </a:rPr>
              <a:t>as a</a:t>
            </a:r>
            <a:r>
              <a:rPr sz="600" spc="-5" dirty="0">
                <a:latin typeface="Calibri"/>
                <a:cs typeface="Calibri"/>
              </a:rPr>
              <a:t>dul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-5" dirty="0">
                <a:latin typeface="Calibri"/>
                <a:cs typeface="Calibri"/>
              </a:rPr>
              <a:t>,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rel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 s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idiana</a:t>
            </a:r>
            <a:r>
              <a:rPr sz="600" dirty="0">
                <a:latin typeface="Calibri"/>
                <a:cs typeface="Calibri"/>
              </a:rPr>
              <a:t>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3422513" y="8825136"/>
            <a:ext cx="3359785" cy="1492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de 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ras niñ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niño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n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respe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do</a:t>
            </a:r>
            <a:r>
              <a:rPr sz="600" dirty="0">
                <a:latin typeface="Calibri"/>
                <a:cs typeface="Calibri"/>
              </a:rPr>
              <a:t>s.  </a:t>
            </a:r>
            <a:r>
              <a:rPr sz="600" spc="-60" dirty="0">
                <a:latin typeface="Calibri"/>
                <a:cs typeface="Calibri"/>
              </a:rPr>
              <a:t> </a:t>
            </a:r>
            <a:r>
              <a:rPr sz="900" baseline="-32407" dirty="0">
                <a:latin typeface="Calibri"/>
                <a:cs typeface="Calibri"/>
              </a:rPr>
              <a:t>lo</a:t>
            </a:r>
            <a:r>
              <a:rPr sz="900" spc="-7" baseline="-32407" dirty="0">
                <a:latin typeface="Calibri"/>
                <a:cs typeface="Calibri"/>
              </a:rPr>
              <a:t> que en</a:t>
            </a:r>
            <a:r>
              <a:rPr sz="900" spc="-15" baseline="-32407" dirty="0">
                <a:latin typeface="Calibri"/>
                <a:cs typeface="Calibri"/>
              </a:rPr>
              <a:t>t</a:t>
            </a:r>
            <a:r>
              <a:rPr sz="900" baseline="-32407" dirty="0">
                <a:latin typeface="Calibri"/>
                <a:cs typeface="Calibri"/>
              </a:rPr>
              <a:t>ie</a:t>
            </a:r>
            <a:r>
              <a:rPr sz="900" spc="-7" baseline="-32407" dirty="0">
                <a:latin typeface="Calibri"/>
                <a:cs typeface="Calibri"/>
              </a:rPr>
              <a:t>nde de </a:t>
            </a:r>
            <a:r>
              <a:rPr sz="900" spc="-15" baseline="-32407" dirty="0">
                <a:latin typeface="Calibri"/>
                <a:cs typeface="Calibri"/>
              </a:rPr>
              <a:t>c</a:t>
            </a:r>
            <a:r>
              <a:rPr sz="900" baseline="-32407" dirty="0">
                <a:latin typeface="Calibri"/>
                <a:cs typeface="Calibri"/>
              </a:rPr>
              <a:t>a</a:t>
            </a:r>
            <a:r>
              <a:rPr sz="900" spc="-7" baseline="-32407" dirty="0">
                <a:latin typeface="Calibri"/>
                <a:cs typeface="Calibri"/>
              </a:rPr>
              <a:t>d</a:t>
            </a:r>
            <a:r>
              <a:rPr sz="900" baseline="-32407" dirty="0">
                <a:latin typeface="Calibri"/>
                <a:cs typeface="Calibri"/>
              </a:rPr>
              <a:t>a </a:t>
            </a:r>
            <a:r>
              <a:rPr sz="900" spc="-7" baseline="-32407" dirty="0">
                <a:latin typeface="Calibri"/>
                <a:cs typeface="Calibri"/>
              </a:rPr>
              <a:t>un</a:t>
            </a:r>
            <a:r>
              <a:rPr sz="900" baseline="-32407" dirty="0">
                <a:latin typeface="Calibri"/>
                <a:cs typeface="Calibri"/>
              </a:rPr>
              <a:t>o</a:t>
            </a:r>
            <a:r>
              <a:rPr sz="900" spc="-7" baseline="-32407" dirty="0">
                <a:latin typeface="Calibri"/>
                <a:cs typeface="Calibri"/>
              </a:rPr>
              <a:t> de lo</a:t>
            </a:r>
            <a:r>
              <a:rPr sz="900" baseline="-32407" dirty="0">
                <a:latin typeface="Calibri"/>
                <a:cs typeface="Calibri"/>
              </a:rPr>
              <a:t>s</a:t>
            </a:r>
            <a:r>
              <a:rPr sz="900" spc="7" baseline="-32407" dirty="0">
                <a:latin typeface="Calibri"/>
                <a:cs typeface="Calibri"/>
              </a:rPr>
              <a:t> </a:t>
            </a:r>
            <a:r>
              <a:rPr sz="900" spc="-7" baseline="-32407" dirty="0">
                <a:latin typeface="Calibri"/>
                <a:cs typeface="Calibri"/>
              </a:rPr>
              <a:t>dere</a:t>
            </a:r>
            <a:r>
              <a:rPr sz="900" spc="-15" baseline="-32407" dirty="0">
                <a:latin typeface="Calibri"/>
                <a:cs typeface="Calibri"/>
              </a:rPr>
              <a:t>c</a:t>
            </a:r>
            <a:r>
              <a:rPr sz="900" spc="-7" baseline="-32407" dirty="0">
                <a:latin typeface="Calibri"/>
                <a:cs typeface="Calibri"/>
              </a:rPr>
              <a:t>ho</a:t>
            </a:r>
            <a:r>
              <a:rPr sz="900" baseline="-32407" dirty="0">
                <a:latin typeface="Calibri"/>
                <a:cs typeface="Calibri"/>
              </a:rPr>
              <a:t>s</a:t>
            </a:r>
            <a:r>
              <a:rPr sz="900" spc="7" baseline="-32407" dirty="0">
                <a:latin typeface="Calibri"/>
                <a:cs typeface="Calibri"/>
              </a:rPr>
              <a:t> </a:t>
            </a:r>
            <a:r>
              <a:rPr sz="900" spc="-7" baseline="-32407" dirty="0">
                <a:latin typeface="Calibri"/>
                <a:cs typeface="Calibri"/>
              </a:rPr>
              <a:t>de n</a:t>
            </a:r>
            <a:r>
              <a:rPr sz="900" baseline="-32407" dirty="0">
                <a:latin typeface="Calibri"/>
                <a:cs typeface="Calibri"/>
              </a:rPr>
              <a:t>i</a:t>
            </a:r>
            <a:r>
              <a:rPr sz="900" spc="-7" baseline="-32407" dirty="0">
                <a:latin typeface="Calibri"/>
                <a:cs typeface="Calibri"/>
              </a:rPr>
              <a:t>ñ</a:t>
            </a:r>
            <a:r>
              <a:rPr sz="900" baseline="-32407" dirty="0">
                <a:latin typeface="Calibri"/>
                <a:cs typeface="Calibri"/>
              </a:rPr>
              <a:t>as</a:t>
            </a:r>
            <a:endParaRPr sz="900" baseline="-32407">
              <a:latin typeface="Calibri"/>
              <a:cs typeface="Calibri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3458200" y="9005430"/>
            <a:ext cx="1586865" cy="200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90164" marR="12699" indent="-78100">
              <a:lnSpc>
                <a:spcPct val="101899"/>
              </a:lnSpc>
            </a:pPr>
            <a:r>
              <a:rPr sz="600" spc="-10" dirty="0">
                <a:latin typeface="Calibri"/>
                <a:cs typeface="Calibri"/>
              </a:rPr>
              <a:t>E</a:t>
            </a:r>
            <a:r>
              <a:rPr sz="600" dirty="0">
                <a:latin typeface="Calibri"/>
                <a:cs typeface="Calibri"/>
              </a:rPr>
              <a:t>x</a:t>
            </a:r>
            <a:r>
              <a:rPr sz="600" spc="-5" dirty="0">
                <a:latin typeface="Calibri"/>
                <a:cs typeface="Calibri"/>
              </a:rPr>
              <a:t>presa l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que 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iende 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er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de lo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ho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niñ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niño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di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ó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vive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di</a:t>
            </a:r>
            <a:r>
              <a:rPr sz="600" dirty="0">
                <a:latin typeface="Calibri"/>
                <a:cs typeface="Calibri"/>
              </a:rPr>
              <a:t>sf</a:t>
            </a:r>
            <a:r>
              <a:rPr sz="600" spc="-5" dirty="0">
                <a:latin typeface="Calibri"/>
                <a:cs typeface="Calibri"/>
              </a:rPr>
              <a:t>ru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en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3439148" y="9189267"/>
            <a:ext cx="3327400" cy="1530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idi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-5" dirty="0">
                <a:latin typeface="Calibri"/>
                <a:cs typeface="Calibri"/>
              </a:rPr>
              <a:t>,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es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h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ó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l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h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en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   </a:t>
            </a:r>
            <a:r>
              <a:rPr sz="600" spc="60" dirty="0">
                <a:latin typeface="Calibri"/>
                <a:cs typeface="Calibri"/>
              </a:rPr>
              <a:t> </a:t>
            </a:r>
            <a:r>
              <a:rPr sz="900" spc="-7" baseline="-32407" dirty="0">
                <a:latin typeface="Calibri"/>
                <a:cs typeface="Calibri"/>
              </a:rPr>
              <a:t>es</a:t>
            </a:r>
            <a:r>
              <a:rPr sz="900" spc="-15" baseline="-32407" dirty="0">
                <a:latin typeface="Calibri"/>
                <a:cs typeface="Calibri"/>
              </a:rPr>
              <a:t>c</a:t>
            </a:r>
            <a:r>
              <a:rPr sz="900" spc="-7" baseline="-32407" dirty="0">
                <a:latin typeface="Calibri"/>
                <a:cs typeface="Calibri"/>
              </a:rPr>
              <a:t>uel</a:t>
            </a:r>
            <a:r>
              <a:rPr sz="900" baseline="-32407" dirty="0">
                <a:latin typeface="Calibri"/>
                <a:cs typeface="Calibri"/>
              </a:rPr>
              <a:t>a </a:t>
            </a:r>
            <a:r>
              <a:rPr sz="900" spc="-7" baseline="-32407" dirty="0">
                <a:latin typeface="Calibri"/>
                <a:cs typeface="Calibri"/>
              </a:rPr>
              <a:t>y</a:t>
            </a:r>
            <a:r>
              <a:rPr sz="900" spc="7" baseline="-32407" dirty="0">
                <a:latin typeface="Calibri"/>
                <a:cs typeface="Calibri"/>
              </a:rPr>
              <a:t> </a:t>
            </a:r>
            <a:r>
              <a:rPr sz="900" spc="-7" baseline="-32407" dirty="0">
                <a:latin typeface="Calibri"/>
                <a:cs typeface="Calibri"/>
              </a:rPr>
              <a:t>en</a:t>
            </a:r>
            <a:r>
              <a:rPr sz="900" spc="-15" baseline="-32407" dirty="0">
                <a:latin typeface="Calibri"/>
                <a:cs typeface="Calibri"/>
              </a:rPr>
              <a:t>t</a:t>
            </a:r>
            <a:r>
              <a:rPr sz="900" spc="-7" baseline="-32407" dirty="0">
                <a:latin typeface="Calibri"/>
                <a:cs typeface="Calibri"/>
              </a:rPr>
              <a:t>orn</a:t>
            </a:r>
            <a:r>
              <a:rPr sz="900" baseline="-32407" dirty="0">
                <a:latin typeface="Calibri"/>
                <a:cs typeface="Calibri"/>
              </a:rPr>
              <a:t>o</a:t>
            </a:r>
            <a:r>
              <a:rPr sz="900" spc="-7" baseline="-32407" dirty="0">
                <a:latin typeface="Calibri"/>
                <a:cs typeface="Calibri"/>
              </a:rPr>
              <a:t> </a:t>
            </a:r>
            <a:r>
              <a:rPr sz="900" spc="-15" baseline="-32407" dirty="0">
                <a:latin typeface="Calibri"/>
                <a:cs typeface="Calibri"/>
              </a:rPr>
              <a:t>c</a:t>
            </a:r>
            <a:r>
              <a:rPr sz="900" spc="-7" baseline="-32407" dirty="0">
                <a:latin typeface="Calibri"/>
                <a:cs typeface="Calibri"/>
              </a:rPr>
              <a:t>er</a:t>
            </a:r>
            <a:r>
              <a:rPr sz="900" spc="-15" baseline="-32407" dirty="0">
                <a:latin typeface="Calibri"/>
                <a:cs typeface="Calibri"/>
              </a:rPr>
              <a:t>c</a:t>
            </a:r>
            <a:r>
              <a:rPr sz="900" baseline="-32407" dirty="0">
                <a:latin typeface="Calibri"/>
                <a:cs typeface="Calibri"/>
              </a:rPr>
              <a:t>a</a:t>
            </a:r>
            <a:r>
              <a:rPr sz="900" spc="-7" baseline="-32407" dirty="0">
                <a:latin typeface="Calibri"/>
                <a:cs typeface="Calibri"/>
              </a:rPr>
              <a:t>no, p</a:t>
            </a:r>
            <a:r>
              <a:rPr sz="900" baseline="-32407" dirty="0">
                <a:latin typeface="Calibri"/>
                <a:cs typeface="Calibri"/>
              </a:rPr>
              <a:t>a</a:t>
            </a:r>
            <a:r>
              <a:rPr sz="900" spc="-7" baseline="-32407" dirty="0">
                <a:latin typeface="Calibri"/>
                <a:cs typeface="Calibri"/>
              </a:rPr>
              <a:t>ra favore</a:t>
            </a:r>
            <a:r>
              <a:rPr sz="900" spc="-15" baseline="-32407" dirty="0">
                <a:latin typeface="Calibri"/>
                <a:cs typeface="Calibri"/>
              </a:rPr>
              <a:t>c</a:t>
            </a:r>
            <a:r>
              <a:rPr sz="900" spc="-7" baseline="-32407" dirty="0">
                <a:latin typeface="Calibri"/>
                <a:cs typeface="Calibri"/>
              </a:rPr>
              <a:t>er</a:t>
            </a:r>
            <a:r>
              <a:rPr sz="900" spc="7" baseline="-32407" dirty="0">
                <a:latin typeface="Calibri"/>
                <a:cs typeface="Calibri"/>
              </a:rPr>
              <a:t> </a:t>
            </a:r>
            <a:r>
              <a:rPr sz="900" spc="-7" baseline="-32407" dirty="0">
                <a:latin typeface="Calibri"/>
                <a:cs typeface="Calibri"/>
              </a:rPr>
              <a:t>que </a:t>
            </a:r>
            <a:r>
              <a:rPr sz="900" spc="-15" baseline="-32407" dirty="0">
                <a:latin typeface="Calibri"/>
                <a:cs typeface="Calibri"/>
              </a:rPr>
              <a:t>t</a:t>
            </a:r>
            <a:r>
              <a:rPr sz="900" spc="-7" baseline="-32407" dirty="0">
                <a:latin typeface="Calibri"/>
                <a:cs typeface="Calibri"/>
              </a:rPr>
              <a:t>od</a:t>
            </a:r>
            <a:r>
              <a:rPr sz="900" baseline="-32407" dirty="0">
                <a:latin typeface="Calibri"/>
                <a:cs typeface="Calibri"/>
              </a:rPr>
              <a:t>as</a:t>
            </a:r>
            <a:endParaRPr sz="900" baseline="-32407">
              <a:latin typeface="Calibri"/>
              <a:cs typeface="Calibri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4143238" y="9282336"/>
            <a:ext cx="216535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pares.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3410573" y="9464095"/>
            <a:ext cx="1682114" cy="3816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100299"/>
              </a:lnSpc>
            </a:pPr>
            <a:r>
              <a:rPr sz="600" spc="-1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 que tod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las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ñ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todo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l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ño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enen dere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ho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si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por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su</a:t>
            </a:r>
            <a:r>
              <a:rPr sz="600" spc="-5" dirty="0">
                <a:latin typeface="Calibri"/>
                <a:cs typeface="Calibri"/>
              </a:rPr>
              <a:t> ori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en é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ni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ondi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ión,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olor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piel, 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énero, ed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d, di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len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y qu</a:t>
            </a:r>
            <a:r>
              <a:rPr sz="600" dirty="0">
                <a:latin typeface="Calibri"/>
                <a:cs typeface="Calibri"/>
              </a:rPr>
              <a:t>e 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b</a:t>
            </a:r>
            <a:r>
              <a:rPr sz="600" spc="-5" dirty="0">
                <a:latin typeface="Calibri"/>
                <a:cs typeface="Calibri"/>
              </a:rPr>
              <a:t>en res</a:t>
            </a:r>
            <a:r>
              <a:rPr sz="600" spc="-10" dirty="0">
                <a:latin typeface="Calibri"/>
                <a:cs typeface="Calibri"/>
              </a:rPr>
              <a:t>p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arse en </a:t>
            </a:r>
            <a:r>
              <a:rPr sz="600" spc="-10" dirty="0">
                <a:latin typeface="Calibri"/>
                <a:cs typeface="Calibri"/>
              </a:rPr>
              <a:t>cua</a:t>
            </a:r>
            <a:r>
              <a:rPr sz="600" spc="-5" dirty="0">
                <a:latin typeface="Calibri"/>
                <a:cs typeface="Calibri"/>
              </a:rPr>
              <a:t>lquier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ontex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lu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ar.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3460613" y="9919830"/>
            <a:ext cx="1581785" cy="200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40003" marR="12699" indent="-27938">
              <a:lnSpc>
                <a:spcPct val="101899"/>
              </a:lnSpc>
            </a:pPr>
            <a:r>
              <a:rPr sz="600" spc="-10" dirty="0">
                <a:latin typeface="Calibri"/>
                <a:cs typeface="Calibri"/>
              </a:rPr>
              <a:t>E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ble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 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uerdo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person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para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orar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dirty="0">
                <a:latin typeface="Calibri"/>
                <a:cs typeface="Calibri"/>
              </a:rPr>
              <a:t>v</a:t>
            </a:r>
            <a:r>
              <a:rPr sz="600" spc="-5" dirty="0">
                <a:latin typeface="Calibri"/>
                <a:cs typeface="Calibri"/>
              </a:rPr>
              <a:t>ivenci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en </a:t>
            </a:r>
            <a:r>
              <a:rPr sz="600" spc="-10" dirty="0">
                <a:latin typeface="Calibri"/>
                <a:cs typeface="Calibri"/>
              </a:rPr>
              <a:t>b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efi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mún.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5120419" y="8779416"/>
            <a:ext cx="1640205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10" dirty="0">
                <a:latin typeface="Calibri"/>
                <a:cs typeface="Calibri"/>
              </a:rPr>
              <a:t>E</a:t>
            </a:r>
            <a:r>
              <a:rPr sz="600" dirty="0">
                <a:latin typeface="Calibri"/>
                <a:cs typeface="Calibri"/>
              </a:rPr>
              <a:t>x</a:t>
            </a:r>
            <a:r>
              <a:rPr sz="600" spc="-5" dirty="0">
                <a:latin typeface="Calibri"/>
                <a:cs typeface="Calibri"/>
              </a:rPr>
              <a:t>pli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bras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edi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 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len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es,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5229194" y="8961449"/>
            <a:ext cx="1423035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niño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es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h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opiniones de su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res.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5150582" y="9143547"/>
            <a:ext cx="1580515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5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unde 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dere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ho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de 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niñ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niño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en </a:t>
            </a:r>
            <a:r>
              <a:rPr sz="600" dirty="0">
                <a:latin typeface="Calibri"/>
                <a:cs typeface="Calibri"/>
              </a:rPr>
              <a:t>su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5098194" y="9325496"/>
            <a:ext cx="1685289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dirty="0">
                <a:latin typeface="Calibri"/>
                <a:cs typeface="Calibri"/>
              </a:rPr>
              <a:t>las </a:t>
            </a:r>
            <a:r>
              <a:rPr sz="600" spc="-5" dirty="0">
                <a:latin typeface="Calibri"/>
                <a:cs typeface="Calibri"/>
              </a:rPr>
              <a:t>person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l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respe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en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ribuyan </a:t>
            </a:r>
            <a:r>
              <a:rPr sz="600" dirty="0">
                <a:latin typeface="Calibri"/>
                <a:cs typeface="Calibri"/>
              </a:rPr>
              <a:t>a su</a:t>
            </a:r>
            <a:r>
              <a:rPr sz="600" spc="-5" dirty="0">
                <a:latin typeface="Calibri"/>
                <a:cs typeface="Calibri"/>
              </a:rPr>
              <a:t> e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er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5120419" y="9516927"/>
            <a:ext cx="1640839" cy="1898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75884" marR="12699" indent="-163820">
              <a:lnSpc>
                <a:spcPts val="700"/>
              </a:lnSpc>
            </a:pPr>
            <a:r>
              <a:rPr sz="600" spc="-1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 que un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onviven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ia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ífi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s</a:t>
            </a:r>
            <a:r>
              <a:rPr sz="600" spc="-5" dirty="0">
                <a:latin typeface="Calibri"/>
                <a:cs typeface="Calibri"/>
              </a:rPr>
              <a:t>e b</a:t>
            </a:r>
            <a:r>
              <a:rPr sz="600" dirty="0">
                <a:latin typeface="Calibri"/>
                <a:cs typeface="Calibri"/>
              </a:rPr>
              <a:t>asa </a:t>
            </a:r>
            <a:r>
              <a:rPr sz="600" spc="-5" dirty="0">
                <a:latin typeface="Calibri"/>
                <a:cs typeface="Calibri"/>
              </a:rPr>
              <a:t>en el respe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de lo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ho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od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odo</a:t>
            </a:r>
            <a:r>
              <a:rPr sz="600" dirty="0">
                <a:latin typeface="Calibri"/>
                <a:cs typeface="Calibri"/>
              </a:rPr>
              <a:t>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33367" y="10246013"/>
            <a:ext cx="3343275" cy="1974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1678838"/>
            <a:r>
              <a:rPr sz="600" spc="5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par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pares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in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or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persona</a:t>
            </a:r>
            <a:r>
              <a:rPr sz="600" dirty="0">
                <a:latin typeface="Calibri"/>
                <a:cs typeface="Calibri"/>
              </a:rPr>
              <a:t>l 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er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versid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de person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fa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ilias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en </a:t>
            </a:r>
            <a:r>
              <a:rPr sz="600" dirty="0">
                <a:latin typeface="Calibri"/>
                <a:cs typeface="Calibri"/>
              </a:rPr>
              <a:t>la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un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ad   </a:t>
            </a:r>
            <a:r>
              <a:rPr sz="600" spc="50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su</a:t>
            </a:r>
            <a:r>
              <a:rPr sz="600" dirty="0">
                <a:latin typeface="Calibri"/>
                <a:cs typeface="Calibri"/>
              </a:rPr>
              <a:t>s g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fa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ili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iones, iden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d, 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re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148427" y="10424595"/>
            <a:ext cx="1433830" cy="2940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101899"/>
              </a:lnSpc>
            </a:pP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su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onviven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en u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bien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 de equid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d, liber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d, in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lu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respe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dere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ho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humano</a:t>
            </a:r>
            <a:r>
              <a:rPr sz="600" dirty="0">
                <a:latin typeface="Calibri"/>
                <a:cs typeface="Calibri"/>
              </a:rPr>
              <a:t>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2441374" y="10428046"/>
            <a:ext cx="20701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otro</a:t>
            </a:r>
            <a:r>
              <a:rPr sz="600" dirty="0">
                <a:latin typeface="Calibri"/>
                <a:cs typeface="Calibri"/>
              </a:rPr>
              <a:t>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1681723" y="10657492"/>
            <a:ext cx="3386454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900" spc="-15" baseline="32407" dirty="0">
                <a:latin typeface="Calibri"/>
                <a:cs typeface="Calibri"/>
              </a:rPr>
              <a:t>R</a:t>
            </a:r>
            <a:r>
              <a:rPr sz="900" spc="-7" baseline="32407" dirty="0">
                <a:latin typeface="Calibri"/>
                <a:cs typeface="Calibri"/>
              </a:rPr>
              <a:t>e</a:t>
            </a:r>
            <a:r>
              <a:rPr sz="900" spc="-15" baseline="32407" dirty="0">
                <a:latin typeface="Calibri"/>
                <a:cs typeface="Calibri"/>
              </a:rPr>
              <a:t>c</a:t>
            </a:r>
            <a:r>
              <a:rPr sz="900" spc="-7" baseline="32407" dirty="0">
                <a:latin typeface="Calibri"/>
                <a:cs typeface="Calibri"/>
              </a:rPr>
              <a:t>ono</a:t>
            </a:r>
            <a:r>
              <a:rPr sz="900" spc="-15" baseline="32407" dirty="0">
                <a:latin typeface="Calibri"/>
                <a:cs typeface="Calibri"/>
              </a:rPr>
              <a:t>c</a:t>
            </a:r>
            <a:r>
              <a:rPr sz="900" spc="-7" baseline="32407" dirty="0">
                <a:latin typeface="Calibri"/>
                <a:cs typeface="Calibri"/>
              </a:rPr>
              <a:t>e que es</a:t>
            </a:r>
            <a:r>
              <a:rPr sz="900" spc="7" baseline="32407" dirty="0">
                <a:latin typeface="Calibri"/>
                <a:cs typeface="Calibri"/>
              </a:rPr>
              <a:t> </a:t>
            </a:r>
            <a:r>
              <a:rPr sz="900" spc="-7" baseline="32407" dirty="0">
                <a:latin typeface="Calibri"/>
                <a:cs typeface="Calibri"/>
              </a:rPr>
              <a:t>d</a:t>
            </a:r>
            <a:r>
              <a:rPr sz="900" baseline="32407" dirty="0">
                <a:latin typeface="Calibri"/>
                <a:cs typeface="Calibri"/>
              </a:rPr>
              <a:t>if</a:t>
            </a:r>
            <a:r>
              <a:rPr sz="900" spc="-7" baseline="32407" dirty="0">
                <a:latin typeface="Calibri"/>
                <a:cs typeface="Calibri"/>
              </a:rPr>
              <a:t>eren</a:t>
            </a:r>
            <a:r>
              <a:rPr sz="900" spc="-15" baseline="32407" dirty="0">
                <a:latin typeface="Calibri"/>
                <a:cs typeface="Calibri"/>
              </a:rPr>
              <a:t>t</a:t>
            </a:r>
            <a:r>
              <a:rPr sz="900" spc="-7" baseline="32407" dirty="0">
                <a:latin typeface="Calibri"/>
                <a:cs typeface="Calibri"/>
              </a:rPr>
              <a:t>e a las</a:t>
            </a:r>
            <a:r>
              <a:rPr sz="900" spc="7" baseline="32407" dirty="0">
                <a:latin typeface="Calibri"/>
                <a:cs typeface="Calibri"/>
              </a:rPr>
              <a:t> </a:t>
            </a:r>
            <a:r>
              <a:rPr sz="900" spc="-7" baseline="32407" dirty="0">
                <a:latin typeface="Calibri"/>
                <a:cs typeface="Calibri"/>
              </a:rPr>
              <a:t>y</a:t>
            </a:r>
            <a:r>
              <a:rPr sz="900" spc="7" baseline="32407" dirty="0">
                <a:latin typeface="Calibri"/>
                <a:cs typeface="Calibri"/>
              </a:rPr>
              <a:t> </a:t>
            </a:r>
            <a:r>
              <a:rPr sz="900" baseline="32407" dirty="0">
                <a:latin typeface="Calibri"/>
                <a:cs typeface="Calibri"/>
              </a:rPr>
              <a:t>l</a:t>
            </a:r>
            <a:r>
              <a:rPr sz="900" spc="-7" baseline="32407" dirty="0">
                <a:latin typeface="Calibri"/>
                <a:cs typeface="Calibri"/>
              </a:rPr>
              <a:t>o</a:t>
            </a:r>
            <a:r>
              <a:rPr sz="900" baseline="32407" dirty="0">
                <a:latin typeface="Calibri"/>
                <a:cs typeface="Calibri"/>
              </a:rPr>
              <a:t>s</a:t>
            </a:r>
            <a:r>
              <a:rPr sz="900" spc="7" baseline="32407" dirty="0">
                <a:latin typeface="Calibri"/>
                <a:cs typeface="Calibri"/>
              </a:rPr>
              <a:t> </a:t>
            </a:r>
            <a:r>
              <a:rPr sz="900" spc="-7" baseline="32407" dirty="0">
                <a:latin typeface="Calibri"/>
                <a:cs typeface="Calibri"/>
              </a:rPr>
              <a:t>de</a:t>
            </a:r>
            <a:r>
              <a:rPr sz="900" spc="-15" baseline="32407" dirty="0">
                <a:latin typeface="Calibri"/>
                <a:cs typeface="Calibri"/>
              </a:rPr>
              <a:t>m</a:t>
            </a:r>
            <a:r>
              <a:rPr sz="900" baseline="32407" dirty="0">
                <a:latin typeface="Calibri"/>
                <a:cs typeface="Calibri"/>
              </a:rPr>
              <a:t>ás</a:t>
            </a:r>
            <a:r>
              <a:rPr sz="900" spc="7" baseline="32407" dirty="0">
                <a:latin typeface="Calibri"/>
                <a:cs typeface="Calibri"/>
              </a:rPr>
              <a:t> </a:t>
            </a:r>
            <a:r>
              <a:rPr sz="900" spc="-7" baseline="32407" dirty="0">
                <a:latin typeface="Calibri"/>
                <a:cs typeface="Calibri"/>
              </a:rPr>
              <a:t>y</a:t>
            </a:r>
            <a:r>
              <a:rPr sz="900" spc="7" baseline="32407" dirty="0">
                <a:latin typeface="Calibri"/>
                <a:cs typeface="Calibri"/>
              </a:rPr>
              <a:t> </a:t>
            </a:r>
            <a:r>
              <a:rPr sz="900" spc="-7" baseline="32407" dirty="0">
                <a:latin typeface="Calibri"/>
                <a:cs typeface="Calibri"/>
              </a:rPr>
              <a:t>que esas  </a:t>
            </a:r>
            <a:r>
              <a:rPr sz="900" spc="7" baseline="32407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di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re sí,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que 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fa</a:t>
            </a:r>
            <a:r>
              <a:rPr sz="600" spc="-5" dirty="0">
                <a:latin typeface="Calibri"/>
                <a:cs typeface="Calibri"/>
              </a:rPr>
              <a:t>vore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onviven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1943663" y="10703213"/>
            <a:ext cx="1202055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di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erencia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iqu</a:t>
            </a:r>
            <a:r>
              <a:rPr sz="600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en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dirty="0">
                <a:latin typeface="Calibri"/>
                <a:cs typeface="Calibri"/>
              </a:rPr>
              <a:t>v</a:t>
            </a:r>
            <a:r>
              <a:rPr sz="600" spc="-5" dirty="0">
                <a:latin typeface="Calibri"/>
                <a:cs typeface="Calibri"/>
              </a:rPr>
              <a:t>ivencia</a:t>
            </a:r>
            <a:r>
              <a:rPr sz="600" dirty="0">
                <a:latin typeface="Calibri"/>
                <a:cs typeface="Calibri"/>
              </a:rPr>
              <a:t>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3529669" y="10200749"/>
            <a:ext cx="1443355" cy="2876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99500"/>
              </a:lnSpc>
            </a:pPr>
            <a:r>
              <a:rPr sz="600" spc="-10" dirty="0">
                <a:latin typeface="Calibri"/>
                <a:cs typeface="Calibri"/>
              </a:rPr>
              <a:t>E</a:t>
            </a:r>
            <a:r>
              <a:rPr sz="600" dirty="0">
                <a:latin typeface="Calibri"/>
                <a:cs typeface="Calibri"/>
              </a:rPr>
              <a:t>x</a:t>
            </a:r>
            <a:r>
              <a:rPr sz="600" spc="-5" dirty="0">
                <a:latin typeface="Calibri"/>
                <a:cs typeface="Calibri"/>
              </a:rPr>
              <a:t>presa al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un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su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bres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ru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in</a:t>
            </a:r>
            <a:r>
              <a:rPr sz="600" dirty="0">
                <a:latin typeface="Calibri"/>
                <a:cs typeface="Calibri"/>
              </a:rPr>
              <a:t>as fa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ili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res,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de su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res, e</a:t>
            </a:r>
            <a:r>
              <a:rPr sz="600" spc="-10" dirty="0">
                <a:latin typeface="Calibri"/>
                <a:cs typeface="Calibri"/>
              </a:rPr>
              <a:t>nc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rand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ili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udes.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3520968" y="10564423"/>
            <a:ext cx="146050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S</a:t>
            </a:r>
            <a:r>
              <a:rPr sz="600" dirty="0">
                <a:latin typeface="Calibri"/>
                <a:cs typeface="Calibri"/>
              </a:rPr>
              <a:t>e 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de que l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fa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ili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diversas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3661430" y="10746370"/>
            <a:ext cx="117983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en u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e</a:t>
            </a:r>
            <a:r>
              <a:rPr sz="600" spc="-10" dirty="0">
                <a:latin typeface="Calibri"/>
                <a:cs typeface="Calibri"/>
              </a:rPr>
              <a:t>nt</a:t>
            </a:r>
            <a:r>
              <a:rPr sz="600" spc="-5" dirty="0">
                <a:latin typeface="Calibri"/>
                <a:cs typeface="Calibri"/>
              </a:rPr>
              <a:t>orn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de in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lu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respe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5125973" y="10113932"/>
            <a:ext cx="1629410" cy="1898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15576" marR="12699" indent="-303512">
              <a:lnSpc>
                <a:spcPts val="700"/>
              </a:lnSpc>
            </a:pPr>
            <a:r>
              <a:rPr sz="600" spc="-1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 las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is</a:t>
            </a:r>
            <a:r>
              <a:rPr sz="600" spc="-5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or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ser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ctu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su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res, 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onvivir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en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oní</a:t>
            </a:r>
            <a:r>
              <a:rPr sz="600" dirty="0">
                <a:latin typeface="Calibri"/>
                <a:cs typeface="Calibri"/>
              </a:rPr>
              <a:t>a.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5137086" y="10384082"/>
            <a:ext cx="1606550" cy="5632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/>
            <a:r>
              <a:rPr sz="600" spc="5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onversa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pares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er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de l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que signi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per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ene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un</a:t>
            </a:r>
            <a:r>
              <a:rPr sz="600" dirty="0">
                <a:latin typeface="Calibri"/>
                <a:cs typeface="Calibri"/>
              </a:rPr>
              <a:t>a fa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ili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que 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iben, 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re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que deben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uir, al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un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de su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bres,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 que se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or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an</a:t>
            </a:r>
            <a:r>
              <a:rPr sz="600" spc="-5" dirty="0">
                <a:latin typeface="Calibri"/>
                <a:cs typeface="Calibri"/>
              </a:rPr>
              <a:t> de di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eren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nera, si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que un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dirty="0">
                <a:latin typeface="Calibri"/>
                <a:cs typeface="Calibri"/>
              </a:rPr>
              <a:t>ga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ás </a:t>
            </a:r>
            <a:r>
              <a:rPr sz="600" spc="-5" dirty="0">
                <a:latin typeface="Calibri"/>
                <a:cs typeface="Calibri"/>
              </a:rPr>
              <a:t>valor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que otra</a:t>
            </a:r>
            <a:r>
              <a:rPr sz="600" dirty="0">
                <a:latin typeface="Calibri"/>
                <a:cs typeface="Calibri"/>
              </a:rPr>
              <a:t>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75433" y="11209687"/>
            <a:ext cx="3312160" cy="1955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9049"/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l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 de p</a:t>
            </a:r>
            <a:r>
              <a:rPr sz="600" dirty="0">
                <a:latin typeface="Calibri"/>
                <a:cs typeface="Calibri"/>
              </a:rPr>
              <a:t>az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un</a:t>
            </a:r>
            <a:r>
              <a:rPr sz="600" dirty="0">
                <a:latin typeface="Calibri"/>
                <a:cs typeface="Calibri"/>
              </a:rPr>
              <a:t>a f</a:t>
            </a:r>
            <a:r>
              <a:rPr sz="600" spc="-5" dirty="0">
                <a:latin typeface="Calibri"/>
                <a:cs typeface="Calibri"/>
              </a:rPr>
              <a:t>or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de rela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rse</a:t>
            </a:r>
            <a:endParaRPr sz="600">
              <a:latin typeface="Calibri"/>
              <a:cs typeface="Calibri"/>
            </a:endParaRPr>
          </a:p>
          <a:p>
            <a:pPr marL="12699">
              <a:lnSpc>
                <a:spcPts val="705"/>
              </a:lnSpc>
            </a:pPr>
            <a:r>
              <a:rPr sz="600" spc="-5" dirty="0">
                <a:latin typeface="Calibri"/>
                <a:cs typeface="Calibri"/>
              </a:rPr>
              <a:t>co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otras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person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 promo</a:t>
            </a:r>
            <a:r>
              <a:rPr sz="600" dirty="0">
                <a:latin typeface="Calibri"/>
                <a:cs typeface="Calibri"/>
              </a:rPr>
              <a:t>v</a:t>
            </a:r>
            <a:r>
              <a:rPr sz="600" spc="-5" dirty="0">
                <a:latin typeface="Calibri"/>
                <a:cs typeface="Calibri"/>
              </a:rPr>
              <a:t>er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la i</a:t>
            </a:r>
            <a:r>
              <a:rPr sz="600" spc="-5" dirty="0">
                <a:latin typeface="Calibri"/>
                <a:cs typeface="Calibri"/>
              </a:rPr>
              <a:t>nc</a:t>
            </a:r>
            <a:r>
              <a:rPr sz="600" dirty="0">
                <a:latin typeface="Calibri"/>
                <a:cs typeface="Calibri"/>
              </a:rPr>
              <a:t>l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si</a:t>
            </a:r>
            <a:r>
              <a:rPr sz="600" spc="-5" dirty="0">
                <a:latin typeface="Calibri"/>
                <a:cs typeface="Calibri"/>
              </a:rPr>
              <a:t>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el   </a:t>
            </a:r>
            <a:r>
              <a:rPr sz="600" spc="15" dirty="0">
                <a:latin typeface="Calibri"/>
                <a:cs typeface="Calibri"/>
              </a:rPr>
              <a:t> </a:t>
            </a:r>
            <a:r>
              <a:rPr sz="600" spc="5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onversa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pares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er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de l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que para ell</a:t>
            </a:r>
            <a:r>
              <a:rPr sz="600" dirty="0">
                <a:latin typeface="Calibri"/>
                <a:cs typeface="Calibri"/>
              </a:rPr>
              <a:t>a o</a:t>
            </a:r>
            <a:r>
              <a:rPr sz="600" spc="-5" dirty="0">
                <a:latin typeface="Calibri"/>
                <a:cs typeface="Calibri"/>
              </a:rPr>
              <a:t> él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492184" y="11392568"/>
            <a:ext cx="288925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>
              <a:tabLst>
                <a:tab pos="1228016" algn="l"/>
              </a:tabLst>
            </a:pPr>
            <a:r>
              <a:rPr sz="600" spc="-5" dirty="0">
                <a:latin typeface="Calibri"/>
                <a:cs typeface="Calibri"/>
              </a:rPr>
              <a:t>respe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diversid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.	s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ni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az</a:t>
            </a:r>
            <a:r>
              <a:rPr sz="600" spc="-5" dirty="0">
                <a:latin typeface="Calibri"/>
                <a:cs typeface="Calibri"/>
              </a:rPr>
              <a:t>,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nu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re su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ep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ello</a:t>
            </a:r>
            <a:r>
              <a:rPr sz="600" dirty="0">
                <a:latin typeface="Calibri"/>
                <a:cs typeface="Calibri"/>
              </a:rPr>
              <a:t>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1789673" y="10935368"/>
            <a:ext cx="151003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10" dirty="0">
                <a:latin typeface="Calibri"/>
                <a:cs typeface="Calibri"/>
              </a:rPr>
              <a:t>E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ble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 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uerdo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onviven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en </a:t>
            </a:r>
            <a:r>
              <a:rPr sz="600" dirty="0">
                <a:latin typeface="Calibri"/>
                <a:cs typeface="Calibri"/>
              </a:rPr>
              <a:t>su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sa</a:t>
            </a:r>
            <a:r>
              <a:rPr sz="600" spc="-5" dirty="0">
                <a:latin typeface="Calibri"/>
                <a:cs typeface="Calibri"/>
              </a:rPr>
              <a:t>ló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y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1712713" y="10981089"/>
            <a:ext cx="3368675" cy="1492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900" spc="-7" baseline="-32407" dirty="0">
                <a:latin typeface="Calibri"/>
                <a:cs typeface="Calibri"/>
              </a:rPr>
              <a:t>es</a:t>
            </a:r>
            <a:r>
              <a:rPr sz="900" spc="-15" baseline="-32407" dirty="0">
                <a:latin typeface="Calibri"/>
                <a:cs typeface="Calibri"/>
              </a:rPr>
              <a:t>c</a:t>
            </a:r>
            <a:r>
              <a:rPr sz="900" spc="-7" baseline="-32407" dirty="0">
                <a:latin typeface="Calibri"/>
                <a:cs typeface="Calibri"/>
              </a:rPr>
              <a:t>u</a:t>
            </a:r>
            <a:r>
              <a:rPr sz="900" baseline="-32407" dirty="0">
                <a:latin typeface="Calibri"/>
                <a:cs typeface="Calibri"/>
              </a:rPr>
              <a:t>ela </a:t>
            </a:r>
            <a:r>
              <a:rPr sz="900" spc="-7" baseline="-32407" dirty="0">
                <a:latin typeface="Calibri"/>
                <a:cs typeface="Calibri"/>
              </a:rPr>
              <a:t>p</a:t>
            </a:r>
            <a:r>
              <a:rPr sz="900" baseline="-32407" dirty="0">
                <a:latin typeface="Calibri"/>
                <a:cs typeface="Calibri"/>
              </a:rPr>
              <a:t>a</a:t>
            </a:r>
            <a:r>
              <a:rPr sz="900" spc="-7" baseline="-32407" dirty="0">
                <a:latin typeface="Calibri"/>
                <a:cs typeface="Calibri"/>
              </a:rPr>
              <a:t>ra dese</a:t>
            </a:r>
            <a:r>
              <a:rPr sz="900" spc="-15" baseline="-32407" dirty="0">
                <a:latin typeface="Calibri"/>
                <a:cs typeface="Calibri"/>
              </a:rPr>
              <a:t>n</a:t>
            </a:r>
            <a:r>
              <a:rPr sz="900" spc="-7" baseline="-32407" dirty="0">
                <a:latin typeface="Calibri"/>
                <a:cs typeface="Calibri"/>
              </a:rPr>
              <a:t>volverse en u</a:t>
            </a:r>
            <a:r>
              <a:rPr sz="900" baseline="-32407" dirty="0">
                <a:latin typeface="Calibri"/>
                <a:cs typeface="Calibri"/>
              </a:rPr>
              <a:t>n</a:t>
            </a:r>
            <a:r>
              <a:rPr sz="900" spc="-7" baseline="-32407" dirty="0">
                <a:latin typeface="Calibri"/>
                <a:cs typeface="Calibri"/>
              </a:rPr>
              <a:t> </a:t>
            </a:r>
            <a:r>
              <a:rPr sz="900" baseline="-32407" dirty="0">
                <a:latin typeface="Calibri"/>
                <a:cs typeface="Calibri"/>
              </a:rPr>
              <a:t>a</a:t>
            </a:r>
            <a:r>
              <a:rPr sz="900" spc="-15" baseline="-32407" dirty="0">
                <a:latin typeface="Calibri"/>
                <a:cs typeface="Calibri"/>
              </a:rPr>
              <a:t>m</a:t>
            </a:r>
            <a:r>
              <a:rPr sz="900" spc="-7" baseline="-32407" dirty="0">
                <a:latin typeface="Calibri"/>
                <a:cs typeface="Calibri"/>
              </a:rPr>
              <a:t>bie</a:t>
            </a:r>
            <a:r>
              <a:rPr sz="900" spc="-15" baseline="-32407" dirty="0">
                <a:latin typeface="Calibri"/>
                <a:cs typeface="Calibri"/>
              </a:rPr>
              <a:t>nt</a:t>
            </a:r>
            <a:r>
              <a:rPr sz="900" spc="-7" baseline="-32407" dirty="0">
                <a:latin typeface="Calibri"/>
                <a:cs typeface="Calibri"/>
              </a:rPr>
              <a:t>e se</a:t>
            </a:r>
            <a:r>
              <a:rPr sz="900" baseline="-32407" dirty="0">
                <a:latin typeface="Calibri"/>
                <a:cs typeface="Calibri"/>
              </a:rPr>
              <a:t>g</a:t>
            </a:r>
            <a:r>
              <a:rPr sz="900" spc="-7" baseline="-32407" dirty="0">
                <a:latin typeface="Calibri"/>
                <a:cs typeface="Calibri"/>
              </a:rPr>
              <a:t>uro y   </a:t>
            </a:r>
            <a:r>
              <a:rPr sz="900" spc="22" baseline="-32407" dirty="0">
                <a:latin typeface="Calibri"/>
                <a:cs typeface="Calibri"/>
              </a:rPr>
              <a:t> </a:t>
            </a:r>
            <a:r>
              <a:rPr sz="600" spc="5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ruye 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uerdo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para un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onviven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pa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í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en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2348475" y="11117401"/>
            <a:ext cx="393065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respe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1680136" y="11527166"/>
            <a:ext cx="3417570" cy="1536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900" spc="7" baseline="-32407" dirty="0">
                <a:latin typeface="Calibri"/>
                <a:cs typeface="Calibri"/>
              </a:rPr>
              <a:t>C</a:t>
            </a:r>
            <a:r>
              <a:rPr sz="900" spc="-7" baseline="-32407" dirty="0">
                <a:latin typeface="Calibri"/>
                <a:cs typeface="Calibri"/>
              </a:rPr>
              <a:t>ol</a:t>
            </a:r>
            <a:r>
              <a:rPr sz="900" baseline="-32407" dirty="0">
                <a:latin typeface="Calibri"/>
                <a:cs typeface="Calibri"/>
              </a:rPr>
              <a:t>a</a:t>
            </a:r>
            <a:r>
              <a:rPr sz="900" spc="-7" baseline="-32407" dirty="0">
                <a:latin typeface="Calibri"/>
                <a:cs typeface="Calibri"/>
              </a:rPr>
              <a:t>bora </a:t>
            </a:r>
            <a:r>
              <a:rPr sz="900" spc="-15" baseline="-32407" dirty="0">
                <a:latin typeface="Calibri"/>
                <a:cs typeface="Calibri"/>
              </a:rPr>
              <a:t>c</a:t>
            </a:r>
            <a:r>
              <a:rPr sz="900" spc="-7" baseline="-32407" dirty="0">
                <a:latin typeface="Calibri"/>
                <a:cs typeface="Calibri"/>
              </a:rPr>
              <a:t>o</a:t>
            </a:r>
            <a:r>
              <a:rPr sz="900" baseline="-32407" dirty="0">
                <a:latin typeface="Calibri"/>
                <a:cs typeface="Calibri"/>
              </a:rPr>
              <a:t>n</a:t>
            </a:r>
            <a:r>
              <a:rPr sz="900" spc="-7" baseline="-32407" dirty="0">
                <a:latin typeface="Calibri"/>
                <a:cs typeface="Calibri"/>
              </a:rPr>
              <a:t> l</a:t>
            </a:r>
            <a:r>
              <a:rPr sz="900" baseline="-32407" dirty="0">
                <a:latin typeface="Calibri"/>
                <a:cs typeface="Calibri"/>
              </a:rPr>
              <a:t>a </a:t>
            </a:r>
            <a:r>
              <a:rPr sz="900" spc="-15" baseline="-32407" dirty="0">
                <a:latin typeface="Calibri"/>
                <a:cs typeface="Calibri"/>
              </a:rPr>
              <a:t>c</a:t>
            </a:r>
            <a:r>
              <a:rPr sz="900" spc="-7" baseline="-32407" dirty="0">
                <a:latin typeface="Calibri"/>
                <a:cs typeface="Calibri"/>
              </a:rPr>
              <a:t>ul</a:t>
            </a:r>
            <a:r>
              <a:rPr sz="900" spc="-15" baseline="-32407" dirty="0">
                <a:latin typeface="Calibri"/>
                <a:cs typeface="Calibri"/>
              </a:rPr>
              <a:t>t</a:t>
            </a:r>
            <a:r>
              <a:rPr sz="900" spc="-7" baseline="-32407" dirty="0">
                <a:latin typeface="Calibri"/>
                <a:cs typeface="Calibri"/>
              </a:rPr>
              <a:t>ura de p</a:t>
            </a:r>
            <a:r>
              <a:rPr sz="900" baseline="-32407" dirty="0">
                <a:latin typeface="Calibri"/>
                <a:cs typeface="Calibri"/>
              </a:rPr>
              <a:t>az </a:t>
            </a:r>
            <a:r>
              <a:rPr sz="900" spc="-7" baseline="-32407" dirty="0">
                <a:latin typeface="Calibri"/>
                <a:cs typeface="Calibri"/>
              </a:rPr>
              <a:t>en </a:t>
            </a:r>
            <a:r>
              <a:rPr sz="900" baseline="-32407" dirty="0">
                <a:latin typeface="Calibri"/>
                <a:cs typeface="Calibri"/>
              </a:rPr>
              <a:t>su</a:t>
            </a:r>
            <a:r>
              <a:rPr sz="900" spc="-7" baseline="-32407" dirty="0">
                <a:latin typeface="Calibri"/>
                <a:cs typeface="Calibri"/>
              </a:rPr>
              <a:t> ho</a:t>
            </a:r>
            <a:r>
              <a:rPr sz="900" baseline="-32407" dirty="0">
                <a:latin typeface="Calibri"/>
                <a:cs typeface="Calibri"/>
              </a:rPr>
              <a:t>ga</a:t>
            </a:r>
            <a:r>
              <a:rPr sz="900" spc="-7" baseline="-32407" dirty="0">
                <a:latin typeface="Calibri"/>
                <a:cs typeface="Calibri"/>
              </a:rPr>
              <a:t>r</a:t>
            </a:r>
            <a:r>
              <a:rPr sz="900" spc="7" baseline="-32407" dirty="0">
                <a:latin typeface="Calibri"/>
                <a:cs typeface="Calibri"/>
              </a:rPr>
              <a:t> </a:t>
            </a:r>
            <a:r>
              <a:rPr sz="900" spc="-7" baseline="-32407" dirty="0">
                <a:latin typeface="Calibri"/>
                <a:cs typeface="Calibri"/>
              </a:rPr>
              <a:t>y</a:t>
            </a:r>
            <a:r>
              <a:rPr sz="900" spc="7" baseline="-32407" dirty="0">
                <a:latin typeface="Calibri"/>
                <a:cs typeface="Calibri"/>
              </a:rPr>
              <a:t> </a:t>
            </a:r>
            <a:r>
              <a:rPr sz="900" spc="-7" baseline="-32407" dirty="0">
                <a:latin typeface="Calibri"/>
                <a:cs typeface="Calibri"/>
              </a:rPr>
              <a:t>es</a:t>
            </a:r>
            <a:r>
              <a:rPr sz="900" spc="-15" baseline="-32407" dirty="0">
                <a:latin typeface="Calibri"/>
                <a:cs typeface="Calibri"/>
              </a:rPr>
              <a:t>c</a:t>
            </a:r>
            <a:r>
              <a:rPr sz="900" spc="-7" baseline="-32407" dirty="0">
                <a:latin typeface="Calibri"/>
                <a:cs typeface="Calibri"/>
              </a:rPr>
              <a:t>uel</a:t>
            </a:r>
            <a:r>
              <a:rPr sz="900" baseline="-32407" dirty="0">
                <a:latin typeface="Calibri"/>
                <a:cs typeface="Calibri"/>
              </a:rPr>
              <a:t>a</a:t>
            </a:r>
            <a:r>
              <a:rPr sz="900" spc="-7" baseline="-32407" dirty="0">
                <a:latin typeface="Calibri"/>
                <a:cs typeface="Calibri"/>
              </a:rPr>
              <a:t>, al</a:t>
            </a:r>
            <a:r>
              <a:rPr sz="900" spc="37" baseline="-32407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respon</a:t>
            </a:r>
            <a:r>
              <a:rPr sz="600" dirty="0">
                <a:latin typeface="Calibri"/>
                <a:cs typeface="Calibri"/>
              </a:rPr>
              <a:t>sa</a:t>
            </a:r>
            <a:r>
              <a:rPr sz="600" spc="-5" dirty="0">
                <a:latin typeface="Calibri"/>
                <a:cs typeface="Calibri"/>
              </a:rPr>
              <a:t>bilid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des que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endrá en </a:t>
            </a:r>
            <a:r>
              <a:rPr sz="600" dirty="0">
                <a:latin typeface="Calibri"/>
                <a:cs typeface="Calibri"/>
              </a:rPr>
              <a:t>su</a:t>
            </a:r>
            <a:r>
              <a:rPr sz="600" spc="-5" dirty="0">
                <a:latin typeface="Calibri"/>
                <a:cs typeface="Calibri"/>
              </a:rPr>
              <a:t> ho</a:t>
            </a:r>
            <a:r>
              <a:rPr sz="600" dirty="0">
                <a:latin typeface="Calibri"/>
                <a:cs typeface="Calibri"/>
              </a:rPr>
              <a:t>ga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es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uel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y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1865111" y="11667799"/>
            <a:ext cx="136017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convivir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nera respe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uo</a:t>
            </a:r>
            <a:r>
              <a:rPr sz="600" dirty="0">
                <a:latin typeface="Calibri"/>
                <a:cs typeface="Calibri"/>
              </a:rPr>
              <a:t>sa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-10" dirty="0">
                <a:latin typeface="Calibri"/>
                <a:cs typeface="Calibri"/>
              </a:rPr>
              <a:t>món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a.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3401080" y="11069968"/>
            <a:ext cx="3335654" cy="1517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dirty="0">
                <a:latin typeface="Calibri"/>
                <a:cs typeface="Calibri"/>
              </a:rPr>
              <a:t>su</a:t>
            </a:r>
            <a:r>
              <a:rPr sz="600" spc="-5" dirty="0">
                <a:latin typeface="Calibri"/>
                <a:cs typeface="Calibri"/>
              </a:rPr>
              <a:t> ho</a:t>
            </a:r>
            <a:r>
              <a:rPr sz="600" dirty="0">
                <a:latin typeface="Calibri"/>
                <a:cs typeface="Calibri"/>
              </a:rPr>
              <a:t>ga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es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uel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al es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h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expresar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respe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o   </a:t>
            </a:r>
            <a:r>
              <a:rPr sz="600" spc="-10" dirty="0">
                <a:latin typeface="Calibri"/>
                <a:cs typeface="Calibri"/>
              </a:rPr>
              <a:t> </a:t>
            </a:r>
            <a:r>
              <a:rPr sz="900" spc="-7" baseline="-32407" dirty="0">
                <a:latin typeface="Calibri"/>
                <a:cs typeface="Calibri"/>
              </a:rPr>
              <a:t>diversas si</a:t>
            </a:r>
            <a:r>
              <a:rPr sz="900" spc="-15" baseline="-32407" dirty="0">
                <a:latin typeface="Calibri"/>
                <a:cs typeface="Calibri"/>
              </a:rPr>
              <a:t>t</a:t>
            </a:r>
            <a:r>
              <a:rPr sz="900" spc="-7" baseline="-32407" dirty="0">
                <a:latin typeface="Calibri"/>
                <a:cs typeface="Calibri"/>
              </a:rPr>
              <a:t>u</a:t>
            </a:r>
            <a:r>
              <a:rPr sz="900" baseline="-32407" dirty="0">
                <a:latin typeface="Calibri"/>
                <a:cs typeface="Calibri"/>
              </a:rPr>
              <a:t>a</a:t>
            </a:r>
            <a:r>
              <a:rPr sz="900" spc="-15" baseline="-32407" dirty="0">
                <a:latin typeface="Calibri"/>
                <a:cs typeface="Calibri"/>
              </a:rPr>
              <a:t>c</a:t>
            </a:r>
            <a:r>
              <a:rPr sz="900" spc="-7" baseline="-32407" dirty="0">
                <a:latin typeface="Calibri"/>
                <a:cs typeface="Calibri"/>
              </a:rPr>
              <a:t>iones y</a:t>
            </a:r>
            <a:r>
              <a:rPr sz="900" spc="7" baseline="-32407" dirty="0">
                <a:latin typeface="Calibri"/>
                <a:cs typeface="Calibri"/>
              </a:rPr>
              <a:t> </a:t>
            </a:r>
            <a:r>
              <a:rPr sz="900" spc="-15" baseline="-32407" dirty="0">
                <a:latin typeface="Calibri"/>
                <a:cs typeface="Calibri"/>
              </a:rPr>
              <a:t>c</a:t>
            </a:r>
            <a:r>
              <a:rPr sz="900" spc="-7" baseline="-32407" dirty="0">
                <a:latin typeface="Calibri"/>
                <a:cs typeface="Calibri"/>
              </a:rPr>
              <a:t>on</a:t>
            </a:r>
            <a:r>
              <a:rPr sz="900" spc="-15" baseline="-32407" dirty="0">
                <a:latin typeface="Calibri"/>
                <a:cs typeface="Calibri"/>
              </a:rPr>
              <a:t>t</a:t>
            </a:r>
            <a:r>
              <a:rPr sz="900" spc="-7" baseline="-32407" dirty="0">
                <a:latin typeface="Calibri"/>
                <a:cs typeface="Calibri"/>
              </a:rPr>
              <a:t>ex</a:t>
            </a:r>
            <a:r>
              <a:rPr sz="900" spc="-15" baseline="-32407" dirty="0">
                <a:latin typeface="Calibri"/>
                <a:cs typeface="Calibri"/>
              </a:rPr>
              <a:t>t</a:t>
            </a:r>
            <a:r>
              <a:rPr sz="900" spc="-7" baseline="-32407" dirty="0">
                <a:latin typeface="Calibri"/>
                <a:cs typeface="Calibri"/>
              </a:rPr>
              <a:t>o</a:t>
            </a:r>
            <a:r>
              <a:rPr sz="900" baseline="-32407" dirty="0">
                <a:latin typeface="Calibri"/>
                <a:cs typeface="Calibri"/>
              </a:rPr>
              <a:t>s</a:t>
            </a:r>
            <a:r>
              <a:rPr sz="900" spc="-7" baseline="-32407" dirty="0">
                <a:latin typeface="Calibri"/>
                <a:cs typeface="Calibri"/>
              </a:rPr>
              <a:t>, favore</a:t>
            </a:r>
            <a:r>
              <a:rPr sz="900" spc="-15" baseline="-32407" dirty="0">
                <a:latin typeface="Calibri"/>
                <a:cs typeface="Calibri"/>
              </a:rPr>
              <a:t>c</a:t>
            </a:r>
            <a:r>
              <a:rPr sz="900" spc="-7" baseline="-32407" dirty="0">
                <a:latin typeface="Calibri"/>
                <a:cs typeface="Calibri"/>
              </a:rPr>
              <a:t>iend</a:t>
            </a:r>
            <a:r>
              <a:rPr sz="900" baseline="-32407" dirty="0">
                <a:latin typeface="Calibri"/>
                <a:cs typeface="Calibri"/>
              </a:rPr>
              <a:t>o</a:t>
            </a:r>
            <a:r>
              <a:rPr sz="900" spc="-7" baseline="-32407" dirty="0">
                <a:latin typeface="Calibri"/>
                <a:cs typeface="Calibri"/>
              </a:rPr>
              <a:t> un</a:t>
            </a:r>
            <a:r>
              <a:rPr sz="900" baseline="-32407" dirty="0">
                <a:latin typeface="Calibri"/>
                <a:cs typeface="Calibri"/>
              </a:rPr>
              <a:t>a</a:t>
            </a:r>
            <a:endParaRPr sz="900" baseline="-32407">
              <a:latin typeface="Calibri"/>
              <a:cs typeface="Calibri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3453469" y="11161383"/>
            <a:ext cx="1595755" cy="200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53985" marR="12699" indent="-241286">
              <a:lnSpc>
                <a:spcPct val="101899"/>
              </a:lnSpc>
            </a:pPr>
            <a:r>
              <a:rPr sz="600" spc="-5" dirty="0">
                <a:latin typeface="Calibri"/>
                <a:cs typeface="Calibri"/>
              </a:rPr>
              <a:t>ideas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opiniones propi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de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ás </a:t>
            </a:r>
            <a:r>
              <a:rPr sz="600" spc="-5" dirty="0">
                <a:latin typeface="Calibri"/>
                <a:cs typeface="Calibri"/>
              </a:rPr>
              <a:t>person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-5" dirty="0">
                <a:latin typeface="Calibri"/>
                <a:cs typeface="Calibri"/>
              </a:rPr>
              <a:t>, qu</a:t>
            </a:r>
            <a:r>
              <a:rPr sz="600" dirty="0">
                <a:latin typeface="Calibri"/>
                <a:cs typeface="Calibri"/>
              </a:rPr>
              <a:t>e f</a:t>
            </a:r>
            <a:r>
              <a:rPr sz="600" spc="-5" dirty="0">
                <a:latin typeface="Calibri"/>
                <a:cs typeface="Calibri"/>
              </a:rPr>
              <a:t>or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alez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un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cultu</a:t>
            </a:r>
            <a:r>
              <a:rPr sz="600" dirty="0">
                <a:latin typeface="Calibri"/>
                <a:cs typeface="Calibri"/>
              </a:rPr>
              <a:t>ra 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 pa</a:t>
            </a:r>
            <a:r>
              <a:rPr sz="600" dirty="0">
                <a:latin typeface="Calibri"/>
                <a:cs typeface="Calibri"/>
              </a:rPr>
              <a:t>z.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3460643" y="11438289"/>
            <a:ext cx="158115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uerd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su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fa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ili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res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ras person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-5" dirty="0">
                <a:latin typeface="Calibri"/>
                <a:cs typeface="Calibri"/>
              </a:rPr>
              <a:t>, l</a:t>
            </a:r>
            <a:r>
              <a:rPr sz="600" dirty="0">
                <a:latin typeface="Calibri"/>
                <a:cs typeface="Calibri"/>
              </a:rPr>
              <a:t>as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3598755" y="11620322"/>
            <a:ext cx="130556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expli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por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qué 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por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plirl</a:t>
            </a:r>
            <a:r>
              <a:rPr sz="600" dirty="0">
                <a:latin typeface="Calibri"/>
                <a:cs typeface="Calibri"/>
              </a:rPr>
              <a:t>as.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5194997" y="11026808"/>
            <a:ext cx="149098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S</a:t>
            </a:r>
            <a:r>
              <a:rPr sz="600" dirty="0">
                <a:latin typeface="Calibri"/>
                <a:cs typeface="Calibri"/>
              </a:rPr>
              <a:t>e </a:t>
            </a:r>
            <a:r>
              <a:rPr sz="600" spc="-5" dirty="0">
                <a:latin typeface="Calibri"/>
                <a:cs typeface="Calibri"/>
              </a:rPr>
              <a:t>expresa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ip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liber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respe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en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5129150" y="11207102"/>
            <a:ext cx="1623695" cy="200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422250" marR="12699" indent="-409551">
              <a:lnSpc>
                <a:spcPct val="101899"/>
              </a:lnSpc>
            </a:pPr>
            <a:r>
              <a:rPr sz="600" spc="-5" dirty="0">
                <a:latin typeface="Calibri"/>
                <a:cs typeface="Calibri"/>
              </a:rPr>
              <a:t>cu</a:t>
            </a:r>
            <a:r>
              <a:rPr sz="600" dirty="0">
                <a:latin typeface="Calibri"/>
                <a:cs typeface="Calibri"/>
              </a:rPr>
              <a:t>l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 de p</a:t>
            </a:r>
            <a:r>
              <a:rPr sz="600" dirty="0">
                <a:latin typeface="Calibri"/>
                <a:cs typeface="Calibri"/>
              </a:rPr>
              <a:t>az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la </a:t>
            </a:r>
            <a:r>
              <a:rPr sz="600" spc="-5" dirty="0">
                <a:latin typeface="Calibri"/>
                <a:cs typeface="Calibri"/>
              </a:rPr>
              <a:t>convivenc</a:t>
            </a:r>
            <a:r>
              <a:rPr sz="600" dirty="0">
                <a:latin typeface="Calibri"/>
                <a:cs typeface="Calibri"/>
              </a:rPr>
              <a:t>ia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ífi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a en u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rco 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 inclu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diversidad.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5113273" y="11489089"/>
            <a:ext cx="1654810" cy="1898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8738" marR="12699" indent="-106674">
              <a:lnSpc>
                <a:spcPts val="700"/>
              </a:lnSpc>
            </a:pPr>
            <a:r>
              <a:rPr sz="600" spc="-1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 lo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desa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uerdo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oportun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 con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ru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b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 de equ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e inc</a:t>
            </a:r>
            <a:r>
              <a:rPr sz="600" dirty="0">
                <a:latin typeface="Calibri"/>
                <a:cs typeface="Calibri"/>
              </a:rPr>
              <a:t>l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si</a:t>
            </a:r>
            <a:r>
              <a:rPr sz="600" spc="-5" dirty="0">
                <a:latin typeface="Calibri"/>
                <a:cs typeface="Calibri"/>
              </a:rPr>
              <a:t>ón</a:t>
            </a:r>
            <a:r>
              <a:rPr sz="600" dirty="0">
                <a:latin typeface="Calibri"/>
                <a:cs typeface="Calibri"/>
              </a:rPr>
              <a:t>.</a:t>
            </a:r>
            <a:endParaRPr sz="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802" y="376767"/>
            <a:ext cx="6714067" cy="111675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chemeClr val="tx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390479" y="384092"/>
            <a:ext cx="2029460" cy="2044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916250" marR="12699" indent="-904186">
              <a:lnSpc>
                <a:spcPct val="103899"/>
              </a:lnSpc>
            </a:pPr>
            <a:r>
              <a:rPr sz="600" spc="5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enido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del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or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vo: </a:t>
            </a:r>
            <a:r>
              <a:rPr sz="600" spc="5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 lo hu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 lo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un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rio Fa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e 2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0552" y="577635"/>
            <a:ext cx="37592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5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enido</a:t>
            </a:r>
            <a:r>
              <a:rPr sz="600" dirty="0">
                <a:latin typeface="Calibri"/>
                <a:cs typeface="Calibri"/>
              </a:rPr>
              <a:t>s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88579" y="576579"/>
            <a:ext cx="1739900" cy="4775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635" algn="ctr">
              <a:lnSpc>
                <a:spcPct val="101200"/>
              </a:lnSpc>
            </a:pP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5" dirty="0">
                <a:latin typeface="Calibri"/>
                <a:cs typeface="Calibri"/>
              </a:rPr>
              <a:t>/</a:t>
            </a:r>
            <a:r>
              <a:rPr sz="600" spc="-5" dirty="0">
                <a:latin typeface="Calibri"/>
                <a:cs typeface="Calibri"/>
              </a:rPr>
              <a:t>Pri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er grad</a:t>
            </a:r>
            <a:r>
              <a:rPr sz="600" dirty="0">
                <a:latin typeface="Calibri"/>
                <a:cs typeface="Calibri"/>
              </a:rPr>
              <a:t>o                                                   </a:t>
            </a:r>
            <a:r>
              <a:rPr sz="600" spc="5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es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ubre 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preferen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-5" dirty="0">
                <a:latin typeface="Calibri"/>
                <a:cs typeface="Calibri"/>
              </a:rPr>
              <a:t>, po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ibilid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des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es y afe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ivas, en 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ue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ivid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des que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ribuyan </a:t>
            </a:r>
            <a:r>
              <a:rPr sz="600" dirty="0">
                <a:latin typeface="Calibri"/>
                <a:cs typeface="Calibri"/>
              </a:rPr>
              <a:t>al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de sí, en u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bien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 que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idere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diversidad.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74613" y="576673"/>
            <a:ext cx="1886585" cy="8464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635" algn="ctr">
              <a:lnSpc>
                <a:spcPct val="101099"/>
              </a:lnSpc>
            </a:pP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5" dirty="0">
                <a:latin typeface="Calibri"/>
                <a:cs typeface="Calibri"/>
              </a:rPr>
              <a:t>/</a:t>
            </a:r>
            <a:r>
              <a:rPr sz="600" spc="-5" dirty="0">
                <a:latin typeface="Calibri"/>
                <a:cs typeface="Calibri"/>
              </a:rPr>
              <a:t>Segund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grad</a:t>
            </a:r>
            <a:r>
              <a:rPr sz="600" dirty="0">
                <a:latin typeface="Calibri"/>
                <a:cs typeface="Calibri"/>
              </a:rPr>
              <a:t>o                                                       </a:t>
            </a:r>
            <a:r>
              <a:rPr sz="600" spc="-1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 al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uno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ras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de su iden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d, di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ó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es fí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e, qué se le fa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ili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qué se le di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ul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qué le 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qué n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le 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expresa en </a:t>
            </a:r>
            <a:r>
              <a:rPr sz="600" dirty="0">
                <a:latin typeface="Calibri"/>
                <a:cs typeface="Calibri"/>
              </a:rPr>
              <a:t>su</a:t>
            </a:r>
            <a:r>
              <a:rPr sz="600" spc="-5" dirty="0">
                <a:latin typeface="Calibri"/>
                <a:cs typeface="Calibri"/>
              </a:rPr>
              <a:t> len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ern</a:t>
            </a:r>
            <a:r>
              <a:rPr sz="600" dirty="0">
                <a:latin typeface="Calibri"/>
                <a:cs typeface="Calibri"/>
              </a:rPr>
              <a:t>a o </a:t>
            </a:r>
            <a:r>
              <a:rPr sz="600" spc="-5" dirty="0">
                <a:latin typeface="Calibri"/>
                <a:cs typeface="Calibri"/>
              </a:rPr>
              <a:t>co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otro</a:t>
            </a:r>
            <a:r>
              <a:rPr sz="600" dirty="0">
                <a:latin typeface="Calibri"/>
                <a:cs typeface="Calibri"/>
              </a:rPr>
              <a:t>s l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es. </a:t>
            </a:r>
            <a:r>
              <a:rPr sz="600" dirty="0">
                <a:latin typeface="Calibri"/>
                <a:cs typeface="Calibri"/>
              </a:rPr>
              <a:t>                                                       </a:t>
            </a:r>
            <a:r>
              <a:rPr sz="600" spc="5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in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ue se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zas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eren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de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ás </a:t>
            </a:r>
            <a:r>
              <a:rPr sz="600" spc="-5" dirty="0">
                <a:latin typeface="Calibri"/>
                <a:cs typeface="Calibri"/>
              </a:rPr>
              <a:t>person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-5" dirty="0">
                <a:latin typeface="Calibri"/>
                <a:cs typeface="Calibri"/>
              </a:rPr>
              <a:t>, a 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di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ras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de iden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su</a:t>
            </a:r>
            <a:r>
              <a:rPr sz="600" spc="-5" dirty="0">
                <a:latin typeface="Calibri"/>
                <a:cs typeface="Calibri"/>
              </a:rPr>
              <a:t> no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bre,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erí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as f</a:t>
            </a:r>
            <a:r>
              <a:rPr sz="600" spc="-5" dirty="0">
                <a:latin typeface="Calibri"/>
                <a:cs typeface="Calibri"/>
              </a:rPr>
              <a:t>í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-5" dirty="0">
                <a:latin typeface="Calibri"/>
                <a:cs typeface="Calibri"/>
              </a:rPr>
              <a:t>, for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de ves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ir, h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bl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r, ali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rse, e</a:t>
            </a:r>
            <a:r>
              <a:rPr sz="600" spc="-10" dirty="0">
                <a:latin typeface="Calibri"/>
                <a:cs typeface="Calibri"/>
              </a:rPr>
              <a:t>nt</a:t>
            </a:r>
            <a:r>
              <a:rPr sz="600" spc="-5" dirty="0">
                <a:latin typeface="Calibri"/>
                <a:cs typeface="Calibri"/>
              </a:rPr>
              <a:t>re 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ro</a:t>
            </a:r>
            <a:r>
              <a:rPr sz="600" dirty="0">
                <a:latin typeface="Calibri"/>
                <a:cs typeface="Calibri"/>
              </a:rPr>
              <a:t>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18458" y="576579"/>
            <a:ext cx="1568450" cy="4775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635" algn="ctr">
              <a:lnSpc>
                <a:spcPct val="101200"/>
              </a:lnSpc>
            </a:pP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5" dirty="0">
                <a:latin typeface="Calibri"/>
                <a:cs typeface="Calibri"/>
              </a:rPr>
              <a:t>/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er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er grad</a:t>
            </a:r>
            <a:r>
              <a:rPr sz="600" dirty="0">
                <a:latin typeface="Calibri"/>
                <a:cs typeface="Calibri"/>
              </a:rPr>
              <a:t>o                                          </a:t>
            </a:r>
            <a:r>
              <a:rPr sz="600" spc="-1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den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que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len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que h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bl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bres fa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ilia</a:t>
            </a:r>
            <a:r>
              <a:rPr sz="600" spc="-5" dirty="0">
                <a:latin typeface="Calibri"/>
                <a:cs typeface="Calibri"/>
              </a:rPr>
              <a:t>res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el lu</a:t>
            </a:r>
            <a:r>
              <a:rPr sz="600" dirty="0">
                <a:latin typeface="Calibri"/>
                <a:cs typeface="Calibri"/>
              </a:rPr>
              <a:t>ga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donde vive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ribuyen </a:t>
            </a:r>
            <a:r>
              <a:rPr sz="600" dirty="0">
                <a:latin typeface="Calibri"/>
                <a:cs typeface="Calibri"/>
              </a:rPr>
              <a:t>a la f</a:t>
            </a:r>
            <a:r>
              <a:rPr sz="600" spc="-5" dirty="0">
                <a:latin typeface="Calibri"/>
                <a:cs typeface="Calibri"/>
              </a:rPr>
              <a:t>or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de su 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den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per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enen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ia a </a:t>
            </a:r>
            <a:r>
              <a:rPr sz="600" spc="-5" dirty="0">
                <a:latin typeface="Calibri"/>
                <a:cs typeface="Calibri"/>
              </a:rPr>
              <a:t>un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comun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en </a:t>
            </a:r>
            <a:r>
              <a:rPr sz="600" dirty="0">
                <a:latin typeface="Calibri"/>
                <a:cs typeface="Calibri"/>
              </a:rPr>
              <a:t>la </a:t>
            </a:r>
            <a:r>
              <a:rPr sz="600" spc="-5" dirty="0">
                <a:latin typeface="Calibri"/>
                <a:cs typeface="Calibri"/>
              </a:rPr>
              <a:t>que 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co</a:t>
            </a:r>
            <a:r>
              <a:rPr sz="600" dirty="0">
                <a:latin typeface="Calibri"/>
                <a:cs typeface="Calibri"/>
              </a:rPr>
              <a:t>la</a:t>
            </a:r>
            <a:r>
              <a:rPr sz="600" spc="-5" dirty="0">
                <a:latin typeface="Calibri"/>
                <a:cs typeface="Calibri"/>
              </a:rPr>
              <a:t>b</a:t>
            </a:r>
            <a:r>
              <a:rPr sz="600" spc="-1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ra.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5580" y="1134925"/>
            <a:ext cx="1246505" cy="3816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100299"/>
              </a:lnSpc>
            </a:pPr>
            <a:r>
              <a:rPr sz="600" spc="5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ru</a:t>
            </a:r>
            <a:r>
              <a:rPr sz="600" spc="-10" dirty="0">
                <a:latin typeface="Calibri"/>
                <a:cs typeface="Calibri"/>
              </a:rPr>
              <a:t>cc</a:t>
            </a:r>
            <a:r>
              <a:rPr sz="600" spc="-5" dirty="0">
                <a:latin typeface="Calibri"/>
                <a:cs typeface="Calibri"/>
              </a:rPr>
              <a:t>ió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de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iden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ida</a:t>
            </a:r>
            <a:r>
              <a:rPr sz="60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 persona</a:t>
            </a:r>
            <a:r>
              <a:rPr sz="600" dirty="0">
                <a:latin typeface="Calibri"/>
                <a:cs typeface="Calibri"/>
              </a:rPr>
              <a:t>l a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su per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enen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 a 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erri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orio, su ori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en é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ni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ul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ural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lin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üí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o, y la in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era</a:t>
            </a:r>
            <a:r>
              <a:rPr sz="600" spc="-10" dirty="0">
                <a:latin typeface="Calibri"/>
                <a:cs typeface="Calibri"/>
              </a:rPr>
              <a:t>cc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person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er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as.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56050" y="1131808"/>
            <a:ext cx="1604645" cy="200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21291" marR="12699" indent="-309226">
              <a:lnSpc>
                <a:spcPct val="101800"/>
              </a:lnSpc>
            </a:pPr>
            <a:r>
              <a:rPr sz="600" spc="5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es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ribe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ó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es fí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e, iden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ras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fa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ilia</a:t>
            </a:r>
            <a:r>
              <a:rPr sz="600" spc="-5" dirty="0">
                <a:latin typeface="Calibri"/>
                <a:cs typeface="Calibri"/>
              </a:rPr>
              <a:t>res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e 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ep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es.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108935" y="1138495"/>
            <a:ext cx="1588135" cy="1898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35247" marR="12699" indent="-123182">
              <a:lnSpc>
                <a:spcPts val="700"/>
              </a:lnSpc>
            </a:pPr>
            <a:r>
              <a:rPr sz="600" spc="-5" dirty="0">
                <a:latin typeface="Calibri"/>
                <a:cs typeface="Calibri"/>
              </a:rPr>
              <a:t>Apre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erí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des propi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-5" dirty="0">
                <a:latin typeface="Calibri"/>
                <a:cs typeface="Calibri"/>
              </a:rPr>
              <a:t>, así com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las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su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otras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person</a:t>
            </a:r>
            <a:r>
              <a:rPr sz="600" dirty="0">
                <a:latin typeface="Calibri"/>
                <a:cs typeface="Calibri"/>
              </a:rPr>
              <a:t>as.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76688" y="1411345"/>
            <a:ext cx="1564005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1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epresen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ag</a:t>
            </a:r>
            <a:r>
              <a:rPr sz="600" spc="-5" dirty="0">
                <a:latin typeface="Calibri"/>
                <a:cs typeface="Calibri"/>
              </a:rPr>
              <a:t>en que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iene de sí, a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ravés del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32225" y="1504416"/>
            <a:ext cx="3712845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odel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do, dibu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o, pin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urso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de 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len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es </a:t>
            </a:r>
            <a:r>
              <a:rPr sz="600" spc="-3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diversas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ues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ra respe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as f</a:t>
            </a:r>
            <a:r>
              <a:rPr sz="600" spc="-5" dirty="0">
                <a:latin typeface="Calibri"/>
                <a:cs typeface="Calibri"/>
              </a:rPr>
              <a:t>or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de ser, de pen</a:t>
            </a:r>
            <a:r>
              <a:rPr sz="600" dirty="0">
                <a:latin typeface="Calibri"/>
                <a:cs typeface="Calibri"/>
              </a:rPr>
              <a:t>sa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66335" y="1593316"/>
            <a:ext cx="158496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í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respe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produ</a:t>
            </a:r>
            <a:r>
              <a:rPr sz="600" spc="-10" dirty="0">
                <a:latin typeface="Calibri"/>
                <a:cs typeface="Calibri"/>
              </a:rPr>
              <a:t>cc</a:t>
            </a:r>
            <a:r>
              <a:rPr sz="600" spc="-5" dirty="0">
                <a:latin typeface="Calibri"/>
                <a:cs typeface="Calibri"/>
              </a:rPr>
              <a:t>iones de su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res.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203154" y="1411345"/>
            <a:ext cx="352425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Identi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que tod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todo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per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ene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en </a:t>
            </a:r>
            <a:r>
              <a:rPr sz="600" dirty="0">
                <a:latin typeface="Calibri"/>
                <a:cs typeface="Calibri"/>
              </a:rPr>
              <a:t>a fa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ili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que so</a:t>
            </a:r>
            <a:r>
              <a:rPr sz="600" dirty="0">
                <a:latin typeface="Calibri"/>
                <a:cs typeface="Calibri"/>
              </a:rPr>
              <a:t>n   </a:t>
            </a:r>
            <a:r>
              <a:rPr sz="600" spc="1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ues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ra se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urid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za </a:t>
            </a:r>
            <a:r>
              <a:rPr sz="600" spc="-5" dirty="0">
                <a:latin typeface="Calibri"/>
                <a:cs typeface="Calibri"/>
              </a:rPr>
              <a:t>en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 f</a:t>
            </a:r>
            <a:r>
              <a:rPr sz="600" spc="-5" dirty="0">
                <a:latin typeface="Calibri"/>
                <a:cs typeface="Calibri"/>
              </a:rPr>
              <a:t>or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de ser,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242080" y="1543115"/>
            <a:ext cx="1751964" cy="5302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1270" algn="ctr">
              <a:lnSpc>
                <a:spcPct val="154900"/>
              </a:lnSpc>
            </a:pP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 rela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ionarse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la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á</a:t>
            </a:r>
            <a:r>
              <a:rPr sz="600" dirty="0">
                <a:latin typeface="Calibri"/>
                <a:cs typeface="Calibri"/>
              </a:rPr>
              <a:t>s.                 </a:t>
            </a:r>
            <a:r>
              <a:rPr sz="600" spc="-1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epresen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a la 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ag</a:t>
            </a:r>
            <a:r>
              <a:rPr sz="600" spc="-5" dirty="0">
                <a:latin typeface="Calibri"/>
                <a:cs typeface="Calibri"/>
              </a:rPr>
              <a:t>en que t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ene de sí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su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endParaRPr sz="600">
              <a:latin typeface="Calibri"/>
              <a:cs typeface="Calibri"/>
            </a:endParaRPr>
          </a:p>
          <a:p>
            <a:pPr algn="ctr">
              <a:spcBef>
                <a:spcPts val="10"/>
              </a:spcBef>
            </a:pP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poyo de d</a:t>
            </a:r>
            <a:r>
              <a:rPr sz="600" dirty="0">
                <a:latin typeface="Calibri"/>
                <a:cs typeface="Calibri"/>
              </a:rPr>
              <a:t>iv</a:t>
            </a:r>
            <a:r>
              <a:rPr sz="600" spc="-5" dirty="0">
                <a:latin typeface="Calibri"/>
                <a:cs typeface="Calibri"/>
              </a:rPr>
              <a:t>erso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urso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lo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le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ar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ís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co</a:t>
            </a:r>
            <a:r>
              <a:rPr sz="600" dirty="0">
                <a:latin typeface="Calibri"/>
                <a:cs typeface="Calibri"/>
              </a:rPr>
              <a:t>s.</a:t>
            </a:r>
            <a:endParaRPr sz="600">
              <a:latin typeface="Calibri"/>
              <a:cs typeface="Calibri"/>
            </a:endParaRPr>
          </a:p>
          <a:p>
            <a:pPr marR="635" algn="ctr">
              <a:spcBef>
                <a:spcPts val="375"/>
              </a:spcBef>
            </a:pP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 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ovi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or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 su l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eralid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al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118460" y="1504142"/>
            <a:ext cx="1569085" cy="4730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635" algn="ctr">
              <a:lnSpc>
                <a:spcPct val="100299"/>
              </a:lnSpc>
            </a:pP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r, pen</a:t>
            </a:r>
            <a:r>
              <a:rPr sz="600" dirty="0">
                <a:latin typeface="Calibri"/>
                <a:cs typeface="Calibri"/>
              </a:rPr>
              <a:t>sa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 in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era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en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asa</a:t>
            </a:r>
            <a:r>
              <a:rPr sz="600" spc="-5" dirty="0">
                <a:latin typeface="Calibri"/>
                <a:cs typeface="Calibri"/>
              </a:rPr>
              <a:t>, es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uel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y comun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.                                                       </a:t>
            </a:r>
            <a:r>
              <a:rPr sz="600" spc="-10" dirty="0">
                <a:latin typeface="Calibri"/>
                <a:cs typeface="Calibri"/>
              </a:rPr>
              <a:t>E</a:t>
            </a:r>
            <a:r>
              <a:rPr sz="600" dirty="0">
                <a:latin typeface="Calibri"/>
                <a:cs typeface="Calibri"/>
              </a:rPr>
              <a:t>x</a:t>
            </a:r>
            <a:r>
              <a:rPr sz="600" spc="-5" dirty="0">
                <a:latin typeface="Calibri"/>
                <a:cs typeface="Calibri"/>
              </a:rPr>
              <a:t>presa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represen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urso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lo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di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len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es,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ag</a:t>
            </a:r>
            <a:r>
              <a:rPr sz="600" spc="-5" dirty="0">
                <a:latin typeface="Calibri"/>
                <a:cs typeface="Calibri"/>
              </a:rPr>
              <a:t>en que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iene de sí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á</a:t>
            </a:r>
            <a:r>
              <a:rPr sz="600" dirty="0">
                <a:latin typeface="Calibri"/>
                <a:cs typeface="Calibri"/>
              </a:rPr>
              <a:t>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0661" y="2612972"/>
            <a:ext cx="1216025" cy="2876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99500"/>
              </a:lnSpc>
            </a:pPr>
            <a:r>
              <a:rPr sz="600" spc="-5" dirty="0">
                <a:latin typeface="Calibri"/>
                <a:cs typeface="Calibri"/>
              </a:rPr>
              <a:t>P</a:t>
            </a:r>
            <a:r>
              <a:rPr sz="600" spc="-10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ibilidades de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ovi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en di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eren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es esp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 favore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habilida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es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361592" y="2012844"/>
            <a:ext cx="179451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10" dirty="0">
                <a:latin typeface="Calibri"/>
                <a:cs typeface="Calibri"/>
              </a:rPr>
              <a:t>E</a:t>
            </a:r>
            <a:r>
              <a:rPr sz="600" dirty="0">
                <a:latin typeface="Calibri"/>
                <a:cs typeface="Calibri"/>
              </a:rPr>
              <a:t>x</a:t>
            </a:r>
            <a:r>
              <a:rPr sz="600" spc="-5" dirty="0">
                <a:latin typeface="Calibri"/>
                <a:cs typeface="Calibri"/>
              </a:rPr>
              <a:t>plora 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po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ibilid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des de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ovi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de su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uerpo, en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372704" y="2105913"/>
            <a:ext cx="536702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ue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ivid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des, de 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uerd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erí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y   </a:t>
            </a:r>
            <a:r>
              <a:rPr sz="600" spc="-10" dirty="0">
                <a:latin typeface="Calibri"/>
                <a:cs typeface="Calibri"/>
              </a:rPr>
              <a:t> </a:t>
            </a:r>
            <a:r>
              <a:rPr sz="900" spc="-7" baseline="32407" dirty="0">
                <a:latin typeface="Calibri"/>
                <a:cs typeface="Calibri"/>
              </a:rPr>
              <a:t>despl</a:t>
            </a:r>
            <a:r>
              <a:rPr sz="900" baseline="32407" dirty="0">
                <a:latin typeface="Calibri"/>
                <a:cs typeface="Calibri"/>
              </a:rPr>
              <a:t>aza</a:t>
            </a:r>
            <a:r>
              <a:rPr sz="900" spc="-7" baseline="32407" dirty="0">
                <a:latin typeface="Calibri"/>
                <a:cs typeface="Calibri"/>
              </a:rPr>
              <a:t>rse en esp</a:t>
            </a:r>
            <a:r>
              <a:rPr sz="900" baseline="32407" dirty="0">
                <a:latin typeface="Calibri"/>
                <a:cs typeface="Calibri"/>
              </a:rPr>
              <a:t>a</a:t>
            </a:r>
            <a:r>
              <a:rPr sz="900" spc="-15" baseline="32407" dirty="0">
                <a:latin typeface="Calibri"/>
                <a:cs typeface="Calibri"/>
              </a:rPr>
              <a:t>c</a:t>
            </a:r>
            <a:r>
              <a:rPr sz="900" spc="-7" baseline="32407" dirty="0">
                <a:latin typeface="Calibri"/>
                <a:cs typeface="Calibri"/>
              </a:rPr>
              <a:t>io</a:t>
            </a:r>
            <a:r>
              <a:rPr sz="900" baseline="32407" dirty="0">
                <a:latin typeface="Calibri"/>
                <a:cs typeface="Calibri"/>
              </a:rPr>
              <a:t>s </a:t>
            </a:r>
            <a:r>
              <a:rPr sz="900" spc="-7" baseline="32407" dirty="0">
                <a:latin typeface="Calibri"/>
                <a:cs typeface="Calibri"/>
              </a:rPr>
              <a:t>de l</a:t>
            </a:r>
            <a:r>
              <a:rPr sz="900" baseline="32407" dirty="0">
                <a:latin typeface="Calibri"/>
                <a:cs typeface="Calibri"/>
              </a:rPr>
              <a:t>a </a:t>
            </a:r>
            <a:r>
              <a:rPr sz="900" spc="-7" baseline="32407" dirty="0">
                <a:latin typeface="Calibri"/>
                <a:cs typeface="Calibri"/>
              </a:rPr>
              <a:t>es</a:t>
            </a:r>
            <a:r>
              <a:rPr sz="900" spc="-15" baseline="32407" dirty="0">
                <a:latin typeface="Calibri"/>
                <a:cs typeface="Calibri"/>
              </a:rPr>
              <a:t>c</a:t>
            </a:r>
            <a:r>
              <a:rPr sz="900" spc="-7" baseline="32407" dirty="0">
                <a:latin typeface="Calibri"/>
                <a:cs typeface="Calibri"/>
              </a:rPr>
              <a:t>uel</a:t>
            </a:r>
            <a:r>
              <a:rPr sz="900" baseline="32407" dirty="0">
                <a:latin typeface="Calibri"/>
                <a:cs typeface="Calibri"/>
              </a:rPr>
              <a:t>a</a:t>
            </a:r>
            <a:r>
              <a:rPr sz="900" spc="-7" baseline="32407" dirty="0">
                <a:latin typeface="Calibri"/>
                <a:cs typeface="Calibri"/>
              </a:rPr>
              <a:t>, </a:t>
            </a:r>
            <a:r>
              <a:rPr sz="900" spc="-15" baseline="32407" dirty="0">
                <a:latin typeface="Calibri"/>
                <a:cs typeface="Calibri"/>
              </a:rPr>
              <a:t>c</a:t>
            </a:r>
            <a:r>
              <a:rPr sz="900" baseline="32407" dirty="0">
                <a:latin typeface="Calibri"/>
                <a:cs typeface="Calibri"/>
              </a:rPr>
              <a:t>asa </a:t>
            </a:r>
            <a:r>
              <a:rPr sz="900" spc="-7" baseline="32407" dirty="0">
                <a:latin typeface="Calibri"/>
                <a:cs typeface="Calibri"/>
              </a:rPr>
              <a:t>y</a:t>
            </a:r>
            <a:r>
              <a:rPr sz="900" spc="7" baseline="32407" dirty="0">
                <a:latin typeface="Calibri"/>
                <a:cs typeface="Calibri"/>
              </a:rPr>
              <a:t> </a:t>
            </a:r>
            <a:r>
              <a:rPr sz="900" spc="-15" baseline="32407" dirty="0">
                <a:latin typeface="Calibri"/>
                <a:cs typeface="Calibri"/>
              </a:rPr>
              <a:t>c</a:t>
            </a:r>
            <a:r>
              <a:rPr sz="900" spc="-7" baseline="32407" dirty="0">
                <a:latin typeface="Calibri"/>
                <a:cs typeface="Calibri"/>
              </a:rPr>
              <a:t>o</a:t>
            </a:r>
            <a:r>
              <a:rPr sz="900" spc="-15" baseline="32407" dirty="0">
                <a:latin typeface="Calibri"/>
                <a:cs typeface="Calibri"/>
              </a:rPr>
              <a:t>m</a:t>
            </a:r>
            <a:r>
              <a:rPr sz="900" spc="-7" baseline="32407" dirty="0">
                <a:latin typeface="Calibri"/>
                <a:cs typeface="Calibri"/>
              </a:rPr>
              <a:t>unid</a:t>
            </a:r>
            <a:r>
              <a:rPr sz="900" baseline="32407" dirty="0">
                <a:latin typeface="Calibri"/>
                <a:cs typeface="Calibri"/>
              </a:rPr>
              <a:t>ad</a:t>
            </a:r>
            <a:r>
              <a:rPr sz="900" spc="-7" baseline="32407" dirty="0">
                <a:latin typeface="Calibri"/>
                <a:cs typeface="Calibri"/>
              </a:rPr>
              <a:t> en </a:t>
            </a:r>
            <a:r>
              <a:rPr sz="900" spc="82" baseline="32407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q</a:t>
            </a:r>
            <a:r>
              <a:rPr sz="600" spc="-5" dirty="0">
                <a:latin typeface="Calibri"/>
                <a:cs typeface="Calibri"/>
              </a:rPr>
              <a:t>uilibri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bilid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d</a:t>
            </a:r>
            <a:r>
              <a:rPr sz="600" dirty="0">
                <a:latin typeface="Calibri"/>
                <a:cs typeface="Calibri"/>
              </a:rPr>
              <a:t>el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uerp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al </a:t>
            </a:r>
            <a:r>
              <a:rPr sz="600" spc="-5" dirty="0">
                <a:latin typeface="Calibri"/>
                <a:cs typeface="Calibri"/>
              </a:rPr>
              <a:t>reali</a:t>
            </a:r>
            <a:r>
              <a:rPr sz="600" dirty="0">
                <a:latin typeface="Calibri"/>
                <a:cs typeface="Calibri"/>
              </a:rPr>
              <a:t>za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cc</a:t>
            </a:r>
            <a:r>
              <a:rPr sz="600" spc="-5" dirty="0">
                <a:latin typeface="Calibri"/>
                <a:cs typeface="Calibri"/>
              </a:rPr>
              <a:t>iones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876769" y="2194813"/>
            <a:ext cx="763905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cond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ones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person</a:t>
            </a:r>
            <a:r>
              <a:rPr sz="600" dirty="0">
                <a:latin typeface="Calibri"/>
                <a:cs typeface="Calibri"/>
              </a:rPr>
              <a:t>al</a:t>
            </a:r>
            <a:r>
              <a:rPr sz="600" spc="-5" dirty="0">
                <a:latin typeface="Calibri"/>
                <a:cs typeface="Calibri"/>
              </a:rPr>
              <a:t>es.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209504" y="2147354"/>
            <a:ext cx="1815464" cy="200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480666" marR="12699" indent="-468602">
              <a:lnSpc>
                <a:spcPct val="101899"/>
              </a:lnSpc>
            </a:pPr>
            <a:r>
              <a:rPr sz="600" spc="-5" dirty="0">
                <a:latin typeface="Calibri"/>
                <a:cs typeface="Calibri"/>
              </a:rPr>
              <a:t>di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inta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dire</a:t>
            </a:r>
            <a:r>
              <a:rPr sz="600" spc="-10" dirty="0">
                <a:latin typeface="Calibri"/>
                <a:cs typeface="Calibri"/>
              </a:rPr>
              <a:t>cc</a:t>
            </a:r>
            <a:r>
              <a:rPr sz="600" spc="-5" dirty="0">
                <a:latin typeface="Calibri"/>
                <a:cs typeface="Calibri"/>
              </a:rPr>
              <a:t>io</a:t>
            </a:r>
            <a:r>
              <a:rPr sz="600" spc="-1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es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velo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ida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es variada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; 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es</a:t>
            </a:r>
            <a:r>
              <a:rPr sz="600" spc="-10" dirty="0">
                <a:latin typeface="Calibri"/>
                <a:cs typeface="Calibri"/>
              </a:rPr>
              <a:t>cub</a:t>
            </a:r>
            <a:r>
              <a:rPr sz="60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e nu</a:t>
            </a:r>
            <a:r>
              <a:rPr sz="600" dirty="0">
                <a:latin typeface="Calibri"/>
                <a:cs typeface="Calibri"/>
              </a:rPr>
              <a:t>e</a:t>
            </a:r>
            <a:r>
              <a:rPr sz="600" spc="-5" dirty="0">
                <a:latin typeface="Calibri"/>
                <a:cs typeface="Calibri"/>
              </a:rPr>
              <a:t>va</a:t>
            </a:r>
            <a:r>
              <a:rPr sz="600" dirty="0">
                <a:latin typeface="Calibri"/>
                <a:cs typeface="Calibri"/>
              </a:rPr>
              <a:t>s f</a:t>
            </a:r>
            <a:r>
              <a:rPr sz="600" spc="-5" dirty="0">
                <a:latin typeface="Calibri"/>
                <a:cs typeface="Calibri"/>
              </a:rPr>
              <a:t>or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overse.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170879" y="2012844"/>
            <a:ext cx="1463675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5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bin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ovi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que 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pli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an</a:t>
            </a:r>
            <a:r>
              <a:rPr sz="600" spc="-5" dirty="0">
                <a:latin typeface="Calibri"/>
                <a:cs typeface="Calibri"/>
              </a:rPr>
              <a:t> el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rol,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294702" y="2194813"/>
            <a:ext cx="121666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individu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les, en 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re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dirty="0">
                <a:latin typeface="Calibri"/>
                <a:cs typeface="Calibri"/>
              </a:rPr>
              <a:t>as o</a:t>
            </a:r>
            <a:r>
              <a:rPr sz="600" spc="-5" dirty="0">
                <a:latin typeface="Calibri"/>
                <a:cs typeface="Calibri"/>
              </a:rPr>
              <a:t> en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ole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ivo</a:t>
            </a:r>
            <a:r>
              <a:rPr sz="600" dirty="0">
                <a:latin typeface="Calibri"/>
                <a:cs typeface="Calibri"/>
              </a:rPr>
              <a:t>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390167" y="2382172"/>
            <a:ext cx="173736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10" dirty="0">
                <a:latin typeface="Calibri"/>
                <a:cs typeface="Calibri"/>
              </a:rPr>
              <a:t>Im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des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ubre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ovi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uras, involu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rand</a:t>
            </a:r>
            <a:r>
              <a:rPr sz="600" dirty="0">
                <a:latin typeface="Calibri"/>
                <a:cs typeface="Calibri"/>
              </a:rPr>
              <a:t>o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350479" y="2429521"/>
            <a:ext cx="5317490" cy="1517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900" spc="-7" baseline="-32407" dirty="0">
                <a:latin typeface="Calibri"/>
                <a:cs typeface="Calibri"/>
              </a:rPr>
              <a:t>di</a:t>
            </a:r>
            <a:r>
              <a:rPr sz="900" baseline="-32407" dirty="0">
                <a:latin typeface="Calibri"/>
                <a:cs typeface="Calibri"/>
              </a:rPr>
              <a:t>s</a:t>
            </a:r>
            <a:r>
              <a:rPr sz="900" spc="-15" baseline="-32407" dirty="0">
                <a:latin typeface="Calibri"/>
                <a:cs typeface="Calibri"/>
              </a:rPr>
              <a:t>t</a:t>
            </a:r>
            <a:r>
              <a:rPr sz="900" spc="-7" baseline="-32407" dirty="0">
                <a:latin typeface="Calibri"/>
                <a:cs typeface="Calibri"/>
              </a:rPr>
              <a:t>into</a:t>
            </a:r>
            <a:r>
              <a:rPr sz="900" baseline="-32407" dirty="0">
                <a:latin typeface="Calibri"/>
                <a:cs typeface="Calibri"/>
              </a:rPr>
              <a:t>s s</a:t>
            </a:r>
            <a:r>
              <a:rPr sz="900" spc="-7" baseline="-32407" dirty="0">
                <a:latin typeface="Calibri"/>
                <a:cs typeface="Calibri"/>
              </a:rPr>
              <a:t>eg</a:t>
            </a:r>
            <a:r>
              <a:rPr sz="900" spc="-15" baseline="-32407" dirty="0">
                <a:latin typeface="Calibri"/>
                <a:cs typeface="Calibri"/>
              </a:rPr>
              <a:t>m</a:t>
            </a:r>
            <a:r>
              <a:rPr sz="900" spc="-7" baseline="-32407" dirty="0">
                <a:latin typeface="Calibri"/>
                <a:cs typeface="Calibri"/>
              </a:rPr>
              <a:t>ento</a:t>
            </a:r>
            <a:r>
              <a:rPr sz="900" baseline="-32407" dirty="0">
                <a:latin typeface="Calibri"/>
                <a:cs typeface="Calibri"/>
              </a:rPr>
              <a:t>s </a:t>
            </a:r>
            <a:r>
              <a:rPr sz="900" spc="-15" baseline="-32407" dirty="0">
                <a:latin typeface="Calibri"/>
                <a:cs typeface="Calibri"/>
              </a:rPr>
              <a:t>c</a:t>
            </a:r>
            <a:r>
              <a:rPr sz="900" spc="-7" baseline="-32407" dirty="0">
                <a:latin typeface="Calibri"/>
                <a:cs typeface="Calibri"/>
              </a:rPr>
              <a:t>orporales qu</a:t>
            </a:r>
            <a:r>
              <a:rPr sz="900" baseline="-32407" dirty="0">
                <a:latin typeface="Calibri"/>
                <a:cs typeface="Calibri"/>
              </a:rPr>
              <a:t>e f</a:t>
            </a:r>
            <a:r>
              <a:rPr sz="900" spc="-7" baseline="-32407" dirty="0">
                <a:latin typeface="Calibri"/>
                <a:cs typeface="Calibri"/>
              </a:rPr>
              <a:t>avore</a:t>
            </a:r>
            <a:r>
              <a:rPr sz="900" spc="-15" baseline="-32407" dirty="0">
                <a:latin typeface="Calibri"/>
                <a:cs typeface="Calibri"/>
              </a:rPr>
              <a:t>c</a:t>
            </a:r>
            <a:r>
              <a:rPr sz="900" spc="-7" baseline="-32407" dirty="0">
                <a:latin typeface="Calibri"/>
                <a:cs typeface="Calibri"/>
              </a:rPr>
              <a:t>en el </a:t>
            </a:r>
            <a:r>
              <a:rPr sz="900" spc="-15" baseline="-32407" dirty="0">
                <a:latin typeface="Calibri"/>
                <a:cs typeface="Calibri"/>
              </a:rPr>
              <a:t>c</a:t>
            </a:r>
            <a:r>
              <a:rPr sz="900" spc="-7" baseline="-32407" dirty="0">
                <a:latin typeface="Calibri"/>
                <a:cs typeface="Calibri"/>
              </a:rPr>
              <a:t>ontro</a:t>
            </a:r>
            <a:r>
              <a:rPr sz="900" baseline="-32407" dirty="0">
                <a:latin typeface="Calibri"/>
                <a:cs typeface="Calibri"/>
              </a:rPr>
              <a:t>l </a:t>
            </a:r>
            <a:r>
              <a:rPr sz="900" spc="-7" baseline="-32407" dirty="0">
                <a:latin typeface="Calibri"/>
                <a:cs typeface="Calibri"/>
              </a:rPr>
              <a:t>y  </a:t>
            </a:r>
            <a:r>
              <a:rPr sz="900" spc="-22" baseline="-32407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co</a:t>
            </a:r>
            <a:r>
              <a:rPr sz="600" spc="-5" dirty="0">
                <a:latin typeface="Calibri"/>
                <a:cs typeface="Calibri"/>
              </a:rPr>
              <a:t>rp</a:t>
            </a:r>
            <a:r>
              <a:rPr sz="600" spc="-1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rales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en </a:t>
            </a:r>
            <a:r>
              <a:rPr sz="600" dirty="0">
                <a:latin typeface="Calibri"/>
                <a:cs typeface="Calibri"/>
              </a:rPr>
              <a:t>si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ones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á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(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enerse en u</a:t>
            </a:r>
            <a:r>
              <a:rPr sz="600" dirty="0">
                <a:latin typeface="Calibri"/>
                <a:cs typeface="Calibri"/>
              </a:rPr>
              <a:t>n      </a:t>
            </a:r>
            <a:r>
              <a:rPr sz="600" spc="-30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ru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ura del esp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í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di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l</a:t>
            </a:r>
            <a:r>
              <a:rPr sz="600" dirty="0">
                <a:latin typeface="Calibri"/>
                <a:cs typeface="Calibri"/>
              </a:rPr>
              <a:t>a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034694" y="2564142"/>
            <a:ext cx="448309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dirty="0">
                <a:latin typeface="Calibri"/>
                <a:cs typeface="Calibri"/>
              </a:rPr>
              <a:t>la la</a:t>
            </a:r>
            <a:r>
              <a:rPr sz="600" spc="-5" dirty="0">
                <a:latin typeface="Calibri"/>
                <a:cs typeface="Calibri"/>
              </a:rPr>
              <a:t>teralid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198425" y="2336452"/>
            <a:ext cx="3439795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>
              <a:tabLst>
                <a:tab pos="1981716" algn="l"/>
              </a:tabLst>
            </a:pP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an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iene el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ro</a:t>
            </a:r>
            <a:r>
              <a:rPr sz="600" dirty="0">
                <a:latin typeface="Calibri"/>
                <a:cs typeface="Calibri"/>
              </a:rPr>
              <a:t>l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equilibri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de lo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di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	</a:t>
            </a:r>
            <a:r>
              <a:rPr sz="600" spc="-5" dirty="0">
                <a:latin typeface="Calibri"/>
                <a:cs typeface="Calibri"/>
              </a:rPr>
              <a:t>In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orpora en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ovi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iento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ele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ento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de l</a:t>
            </a:r>
            <a:r>
              <a:rPr sz="600" dirty="0">
                <a:latin typeface="Calibri"/>
                <a:cs typeface="Calibri"/>
              </a:rPr>
              <a:t>a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224651" y="2518421"/>
            <a:ext cx="3503929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pie, h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un</a:t>
            </a:r>
            <a:r>
              <a:rPr sz="600" dirty="0">
                <a:latin typeface="Calibri"/>
                <a:cs typeface="Calibri"/>
              </a:rPr>
              <a:t>a f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ura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el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uerpo, 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re 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ras)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en    </a:t>
            </a:r>
            <a:r>
              <a:rPr sz="600" spc="3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dire</a:t>
            </a:r>
            <a:r>
              <a:rPr sz="600" spc="-10" dirty="0">
                <a:latin typeface="Calibri"/>
                <a:cs typeface="Calibri"/>
              </a:rPr>
              <a:t>cc</a:t>
            </a:r>
            <a:r>
              <a:rPr sz="600" spc="-5" dirty="0">
                <a:latin typeface="Calibri"/>
                <a:cs typeface="Calibri"/>
              </a:rPr>
              <a:t>ión,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poralid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d,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velo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d,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po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y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207186" y="2611620"/>
            <a:ext cx="182118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ovi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s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despl</a:t>
            </a:r>
            <a:r>
              <a:rPr sz="600" dirty="0">
                <a:latin typeface="Calibri"/>
                <a:cs typeface="Calibri"/>
              </a:rPr>
              <a:t>aza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5" dirty="0">
                <a:latin typeface="Calibri"/>
                <a:cs typeface="Calibri"/>
              </a:rPr>
              <a:t>(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irar, brin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r, e</a:t>
            </a:r>
            <a:r>
              <a:rPr sz="600" spc="-10" dirty="0">
                <a:latin typeface="Calibri"/>
                <a:cs typeface="Calibri"/>
              </a:rPr>
              <a:t>tc</a:t>
            </a:r>
            <a:r>
              <a:rPr sz="600" spc="-5" dirty="0">
                <a:latin typeface="Calibri"/>
                <a:cs typeface="Calibri"/>
              </a:rPr>
              <a:t>é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era</a:t>
            </a:r>
            <a:r>
              <a:rPr sz="600" spc="5" dirty="0">
                <a:latin typeface="Calibri"/>
                <a:cs typeface="Calibri"/>
              </a:rPr>
              <a:t>)</a:t>
            </a:r>
            <a:r>
              <a:rPr sz="600" dirty="0">
                <a:latin typeface="Calibri"/>
                <a:cs typeface="Calibri"/>
              </a:rPr>
              <a:t>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089091" y="2610705"/>
            <a:ext cx="1628139" cy="14001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101000"/>
              </a:lnSpc>
            </a:pPr>
            <a:r>
              <a:rPr sz="600" dirty="0">
                <a:latin typeface="Calibri"/>
                <a:cs typeface="Calibri"/>
              </a:rPr>
              <a:t>la la</a:t>
            </a:r>
            <a:r>
              <a:rPr sz="600" spc="-5" dirty="0">
                <a:latin typeface="Calibri"/>
                <a:cs typeface="Calibri"/>
              </a:rPr>
              <a:t>teralid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.                                                     </a:t>
            </a:r>
            <a:r>
              <a:rPr sz="600" spc="5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oordin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ovi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ro</a:t>
            </a:r>
            <a:r>
              <a:rPr sz="600" dirty="0">
                <a:latin typeface="Calibri"/>
                <a:cs typeface="Calibri"/>
              </a:rPr>
              <a:t>l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equilibri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a</a:t>
            </a:r>
            <a:r>
              <a:rPr sz="600" dirty="0">
                <a:latin typeface="Calibri"/>
                <a:cs typeface="Calibri"/>
              </a:rPr>
              <a:t>l </a:t>
            </a:r>
            <a:r>
              <a:rPr sz="600" spc="-5" dirty="0">
                <a:latin typeface="Calibri"/>
                <a:cs typeface="Calibri"/>
              </a:rPr>
              <a:t>resolver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idi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-5" dirty="0">
                <a:latin typeface="Calibri"/>
                <a:cs typeface="Calibri"/>
              </a:rPr>
              <a:t>, 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en 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ue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radi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represen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individu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o </a:t>
            </a:r>
            <a:r>
              <a:rPr sz="600" spc="-5" dirty="0">
                <a:latin typeface="Calibri"/>
                <a:cs typeface="Calibri"/>
              </a:rPr>
              <a:t>co</a:t>
            </a:r>
            <a:r>
              <a:rPr sz="600" dirty="0">
                <a:latin typeface="Calibri"/>
                <a:cs typeface="Calibri"/>
              </a:rPr>
              <a:t>l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vas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en </a:t>
            </a:r>
            <a:r>
              <a:rPr sz="600" dirty="0">
                <a:latin typeface="Calibri"/>
                <a:cs typeface="Calibri"/>
              </a:rPr>
              <a:t>ig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al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de op</a:t>
            </a:r>
            <a:r>
              <a:rPr sz="600" spc="-1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un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sin </a:t>
            </a:r>
            <a:r>
              <a:rPr sz="600" spc="-5" dirty="0">
                <a:latin typeface="Calibri"/>
                <a:cs typeface="Calibri"/>
              </a:rPr>
              <a:t>di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inció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 gé</a:t>
            </a:r>
            <a:r>
              <a:rPr sz="600" spc="-1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ero</a:t>
            </a:r>
            <a:r>
              <a:rPr sz="600" dirty="0">
                <a:latin typeface="Calibri"/>
                <a:cs typeface="Calibri"/>
              </a:rPr>
              <a:t>.                                       </a:t>
            </a:r>
            <a:r>
              <a:rPr sz="600" spc="-1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realiza u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obreesfuerzo </a:t>
            </a:r>
            <a:r>
              <a:rPr sz="600" dirty="0">
                <a:latin typeface="Calibri"/>
                <a:cs typeface="Calibri"/>
              </a:rPr>
              <a:t>físi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o: dolor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orá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o,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reo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deshidra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di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ul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ad </a:t>
            </a:r>
            <a:r>
              <a:rPr sz="600" spc="-5" dirty="0">
                <a:latin typeface="Calibri"/>
                <a:cs typeface="Calibri"/>
              </a:rPr>
              <a:t>para respirar; po</a:t>
            </a:r>
            <a:r>
              <a:rPr sz="600" spc="-1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e en p</a:t>
            </a:r>
            <a:r>
              <a:rPr sz="60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á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egia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qu</a:t>
            </a:r>
            <a:r>
              <a:rPr sz="600" dirty="0">
                <a:latin typeface="Calibri"/>
                <a:cs typeface="Calibri"/>
              </a:rPr>
              <a:t>e </a:t>
            </a:r>
            <a:r>
              <a:rPr sz="600" spc="-5" dirty="0">
                <a:latin typeface="Calibri"/>
                <a:cs typeface="Calibri"/>
              </a:rPr>
              <a:t>le ayud</a:t>
            </a:r>
            <a:r>
              <a:rPr sz="600" dirty="0">
                <a:latin typeface="Calibri"/>
                <a:cs typeface="Calibri"/>
              </a:rPr>
              <a:t>an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uperar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de b</a:t>
            </a:r>
            <a:r>
              <a:rPr sz="600" dirty="0">
                <a:latin typeface="Calibri"/>
                <a:cs typeface="Calibri"/>
              </a:rPr>
              <a:t>ie</a:t>
            </a:r>
            <a:r>
              <a:rPr sz="600" spc="-5" dirty="0">
                <a:latin typeface="Calibri"/>
                <a:cs typeface="Calibri"/>
              </a:rPr>
              <a:t>nes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ar. </a:t>
            </a:r>
            <a:r>
              <a:rPr sz="600" spc="-1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esuelve situ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ones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ot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ia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ed</a:t>
            </a:r>
            <a:r>
              <a:rPr sz="600" dirty="0">
                <a:latin typeface="Calibri"/>
                <a:cs typeface="Calibri"/>
              </a:rPr>
              <a:t>ia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 el u</a:t>
            </a:r>
            <a:r>
              <a:rPr sz="600" dirty="0">
                <a:latin typeface="Calibri"/>
                <a:cs typeface="Calibri"/>
              </a:rPr>
              <a:t>so</a:t>
            </a:r>
            <a:r>
              <a:rPr sz="600" spc="-5" dirty="0">
                <a:latin typeface="Calibri"/>
                <a:cs typeface="Calibri"/>
              </a:rPr>
              <a:t> de ob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herra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eri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les que 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pli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an</a:t>
            </a:r>
            <a:r>
              <a:rPr sz="600" spc="-5" dirty="0">
                <a:latin typeface="Calibri"/>
                <a:cs typeface="Calibri"/>
              </a:rPr>
              <a:t> el con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ro</a:t>
            </a:r>
            <a:r>
              <a:rPr sz="600" dirty="0">
                <a:latin typeface="Calibri"/>
                <a:cs typeface="Calibri"/>
              </a:rPr>
              <a:t>l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prec</a:t>
            </a:r>
            <a:r>
              <a:rPr sz="600" dirty="0">
                <a:latin typeface="Calibri"/>
                <a:cs typeface="Calibri"/>
              </a:rPr>
              <a:t>isi</a:t>
            </a:r>
            <a:r>
              <a:rPr sz="600" spc="-5" dirty="0">
                <a:latin typeface="Calibri"/>
                <a:cs typeface="Calibri"/>
              </a:rPr>
              <a:t>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de </a:t>
            </a:r>
            <a:r>
              <a:rPr sz="600" spc="-10" dirty="0">
                <a:latin typeface="Calibri"/>
                <a:cs typeface="Calibri"/>
              </a:rPr>
              <a:t>mo</a:t>
            </a:r>
            <a:r>
              <a:rPr sz="600" dirty="0">
                <a:latin typeface="Calibri"/>
                <a:cs typeface="Calibri"/>
              </a:rPr>
              <a:t>vi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 sa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isfa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er </a:t>
            </a:r>
            <a:r>
              <a:rPr sz="600" spc="-1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esida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es </a:t>
            </a:r>
            <a:r>
              <a:rPr sz="600" spc="-10" dirty="0">
                <a:latin typeface="Calibri"/>
                <a:cs typeface="Calibri"/>
              </a:rPr>
              <a:t>p</a:t>
            </a:r>
            <a:r>
              <a:rPr sz="600" spc="-5" dirty="0">
                <a:latin typeface="Calibri"/>
                <a:cs typeface="Calibri"/>
              </a:rPr>
              <a:t>ersonales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ole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iva</a:t>
            </a:r>
            <a:r>
              <a:rPr sz="600" dirty="0">
                <a:latin typeface="Calibri"/>
                <a:cs typeface="Calibri"/>
              </a:rPr>
              <a:t>s.           </a:t>
            </a:r>
            <a:r>
              <a:rPr sz="600" spc="5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ruye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odel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ob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ro</a:t>
            </a:r>
            <a:r>
              <a:rPr sz="600" dirty="0">
                <a:latin typeface="Calibri"/>
                <a:cs typeface="Calibri"/>
              </a:rPr>
              <a:t>l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ió</a:t>
            </a:r>
            <a:r>
              <a:rPr sz="600" dirty="0">
                <a:latin typeface="Calibri"/>
                <a:cs typeface="Calibri"/>
              </a:rPr>
              <a:t>n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429856" y="2841293"/>
            <a:ext cx="1657985" cy="200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48892" marR="12699" indent="-36828">
              <a:lnSpc>
                <a:spcPct val="101800"/>
              </a:lnSpc>
            </a:pPr>
            <a:r>
              <a:rPr sz="60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es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ribe l</a:t>
            </a:r>
            <a:r>
              <a:rPr sz="600" dirty="0">
                <a:latin typeface="Calibri"/>
                <a:cs typeface="Calibri"/>
              </a:rPr>
              <a:t>as s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dirty="0">
                <a:latin typeface="Calibri"/>
                <a:cs typeface="Calibri"/>
              </a:rPr>
              <a:t>sa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 que per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ibe en </a:t>
            </a:r>
            <a:r>
              <a:rPr sz="600" dirty="0">
                <a:latin typeface="Calibri"/>
                <a:cs typeface="Calibri"/>
              </a:rPr>
              <a:t>su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uerp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al </a:t>
            </a:r>
            <a:r>
              <a:rPr sz="600" spc="-5" dirty="0">
                <a:latin typeface="Calibri"/>
                <a:cs typeface="Calibri"/>
              </a:rPr>
              <a:t>reali</a:t>
            </a:r>
            <a:r>
              <a:rPr sz="600" dirty="0">
                <a:latin typeface="Calibri"/>
                <a:cs typeface="Calibri"/>
              </a:rPr>
              <a:t>za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ovi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ener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ier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turas.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232555" y="2797678"/>
            <a:ext cx="1770380" cy="2876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1270" algn="ctr">
              <a:lnSpc>
                <a:spcPct val="99500"/>
              </a:lnSpc>
            </a:pPr>
            <a:r>
              <a:rPr sz="600" spc="-10" dirty="0">
                <a:latin typeface="Calibri"/>
                <a:cs typeface="Calibri"/>
              </a:rPr>
              <a:t>E</a:t>
            </a:r>
            <a:r>
              <a:rPr sz="600" dirty="0">
                <a:latin typeface="Calibri"/>
                <a:cs typeface="Calibri"/>
              </a:rPr>
              <a:t>x</a:t>
            </a:r>
            <a:r>
              <a:rPr sz="600" spc="-5" dirty="0">
                <a:latin typeface="Calibri"/>
                <a:cs typeface="Calibri"/>
              </a:rPr>
              <a:t>pli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lo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bio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que experi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 su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uerp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nd</a:t>
            </a:r>
            <a:r>
              <a:rPr sz="600" dirty="0">
                <a:latin typeface="Calibri"/>
                <a:cs typeface="Calibri"/>
              </a:rPr>
              <a:t>o </a:t>
            </a:r>
            <a:r>
              <a:rPr sz="600" spc="-5" dirty="0">
                <a:latin typeface="Calibri"/>
                <a:cs typeface="Calibri"/>
              </a:rPr>
              <a:t>reali</a:t>
            </a:r>
            <a:r>
              <a:rPr sz="600" dirty="0">
                <a:latin typeface="Calibri"/>
                <a:cs typeface="Calibri"/>
              </a:rPr>
              <a:t>za a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ivid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í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yud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 señ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les de dolor o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ales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ar.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7484" y="3814090"/>
            <a:ext cx="1223010" cy="4699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1270" algn="ctr">
              <a:lnSpc>
                <a:spcPct val="99600"/>
              </a:lnSpc>
            </a:pPr>
            <a:r>
              <a:rPr sz="600" spc="-5" dirty="0">
                <a:latin typeface="Calibri"/>
                <a:cs typeface="Calibri"/>
              </a:rPr>
              <a:t>Pre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oordina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en 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ovi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al 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ob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herra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eri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les, de 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uerd</a:t>
            </a:r>
            <a:r>
              <a:rPr sz="600" dirty="0">
                <a:latin typeface="Calibri"/>
                <a:cs typeface="Calibri"/>
              </a:rPr>
              <a:t>o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ondi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des y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ara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erís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as.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356038" y="3632359"/>
            <a:ext cx="1805305" cy="1898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28910" marR="12699" indent="-316846">
              <a:lnSpc>
                <a:spcPts val="700"/>
              </a:lnSpc>
            </a:pPr>
            <a:r>
              <a:rPr sz="600" spc="-10" dirty="0">
                <a:latin typeface="Calibri"/>
                <a:cs typeface="Calibri"/>
              </a:rPr>
              <a:t>E</a:t>
            </a:r>
            <a:r>
              <a:rPr sz="600" dirty="0">
                <a:latin typeface="Calibri"/>
                <a:cs typeface="Calibri"/>
              </a:rPr>
              <a:t>x</a:t>
            </a:r>
            <a:r>
              <a:rPr sz="600" spc="-5" dirty="0">
                <a:latin typeface="Calibri"/>
                <a:cs typeface="Calibri"/>
              </a:rPr>
              <a:t>plora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nipul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ob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herra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eri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les de di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as f</a:t>
            </a:r>
            <a:r>
              <a:rPr sz="600" spc="-5" dirty="0">
                <a:latin typeface="Calibri"/>
                <a:cs typeface="Calibri"/>
              </a:rPr>
              <a:t>or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-5" dirty="0">
                <a:latin typeface="Calibri"/>
                <a:cs typeface="Calibri"/>
              </a:rPr>
              <a:t>,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ex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uras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ño</a:t>
            </a:r>
            <a:r>
              <a:rPr sz="600" dirty="0">
                <a:latin typeface="Calibri"/>
                <a:cs typeface="Calibri"/>
              </a:rPr>
              <a:t>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212714" y="3534963"/>
            <a:ext cx="1810385" cy="4762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635" algn="ctr">
              <a:lnSpc>
                <a:spcPct val="101000"/>
              </a:lnSpc>
            </a:pPr>
            <a:r>
              <a:rPr sz="600" spc="5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rol</a:t>
            </a:r>
            <a:r>
              <a:rPr sz="600" dirty="0">
                <a:latin typeface="Calibri"/>
                <a:cs typeface="Calibri"/>
              </a:rPr>
              <a:t>a 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ovi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al 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ob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herra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y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eri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les en 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ue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ivid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des de experi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ión,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rea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person</a:t>
            </a:r>
            <a:r>
              <a:rPr sz="600" dirty="0">
                <a:latin typeface="Calibri"/>
                <a:cs typeface="Calibri"/>
              </a:rPr>
              <a:t>al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resolu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de proble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-5" dirty="0">
                <a:latin typeface="Calibri"/>
                <a:cs typeface="Calibri"/>
              </a:rPr>
              <a:t>, 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endiend</a:t>
            </a:r>
            <a:r>
              <a:rPr sz="600" dirty="0">
                <a:latin typeface="Calibri"/>
                <a:cs typeface="Calibri"/>
              </a:rPr>
              <a:t>o las </a:t>
            </a:r>
            <a:r>
              <a:rPr sz="600" spc="-5" dirty="0">
                <a:latin typeface="Calibri"/>
                <a:cs typeface="Calibri"/>
              </a:rPr>
              <a:t>nor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se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urid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.                                           D</a:t>
            </a:r>
            <a:r>
              <a:rPr sz="600" spc="-5" dirty="0">
                <a:latin typeface="Calibri"/>
                <a:cs typeface="Calibri"/>
              </a:rPr>
              <a:t>es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ubre nuevas for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de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oordin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ovi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al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408423" y="3951387"/>
            <a:ext cx="1700530" cy="2876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1270" algn="ctr">
              <a:lnSpc>
                <a:spcPct val="99500"/>
              </a:lnSpc>
            </a:pPr>
            <a:r>
              <a:rPr sz="600" spc="-5" dirty="0">
                <a:latin typeface="Calibri"/>
                <a:cs typeface="Calibri"/>
              </a:rPr>
              <a:t>Par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ip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en 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uego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ividades que involu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ra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oordin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de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ovi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u</a:t>
            </a:r>
            <a:r>
              <a:rPr sz="600" dirty="0">
                <a:latin typeface="Calibri"/>
                <a:cs typeface="Calibri"/>
              </a:rPr>
              <a:t>sa</a:t>
            </a:r>
            <a:r>
              <a:rPr sz="600" spc="-5" dirty="0">
                <a:latin typeface="Calibri"/>
                <a:cs typeface="Calibri"/>
              </a:rPr>
              <a:t>nd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lo</a:t>
            </a:r>
            <a:r>
              <a:rPr sz="600" dirty="0">
                <a:latin typeface="Calibri"/>
                <a:cs typeface="Calibri"/>
              </a:rPr>
              <a:t>s s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ido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en a</a:t>
            </a:r>
            <a:r>
              <a:rPr sz="600" spc="-10" dirty="0">
                <a:latin typeface="Calibri"/>
                <a:cs typeface="Calibri"/>
              </a:rPr>
              <a:t>cc</a:t>
            </a:r>
            <a:r>
              <a:rPr sz="600" spc="-5" dirty="0">
                <a:latin typeface="Calibri"/>
                <a:cs typeface="Calibri"/>
              </a:rPr>
              <a:t>iones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l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za</a:t>
            </a:r>
            <a:r>
              <a:rPr sz="600" spc="-5" dirty="0">
                <a:latin typeface="Calibri"/>
                <a:cs typeface="Calibri"/>
              </a:rPr>
              <a:t>r, 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asa</a:t>
            </a:r>
            <a:r>
              <a:rPr sz="600" spc="-5" dirty="0">
                <a:latin typeface="Calibri"/>
                <a:cs typeface="Calibri"/>
              </a:rPr>
              <a:t>r, 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ear, 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re 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ras.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193664" y="4003359"/>
            <a:ext cx="3559175" cy="1898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54607" marR="12699" indent="-42542">
              <a:lnSpc>
                <a:spcPts val="700"/>
              </a:lnSpc>
              <a:tabLst>
                <a:tab pos="1941713" algn="l"/>
              </a:tabLst>
            </a:pP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ran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por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ob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un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 del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uerpo,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in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 </a:t>
            </a:r>
            <a:r>
              <a:rPr sz="600" spc="1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su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ovi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; sele</a:t>
            </a:r>
            <a:r>
              <a:rPr sz="600" spc="-10" dirty="0">
                <a:latin typeface="Calibri"/>
                <a:cs typeface="Calibri"/>
              </a:rPr>
              <a:t>cc</a:t>
            </a:r>
            <a:r>
              <a:rPr sz="600" spc="-5" dirty="0">
                <a:latin typeface="Calibri"/>
                <a:cs typeface="Calibri"/>
              </a:rPr>
              <a:t>ion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ob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herra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za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un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pelo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al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ern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el u</a:t>
            </a:r>
            <a:r>
              <a:rPr sz="600" dirty="0">
                <a:latin typeface="Calibri"/>
                <a:cs typeface="Calibri"/>
              </a:rPr>
              <a:t>so</a:t>
            </a:r>
            <a:r>
              <a:rPr sz="600" spc="-5" dirty="0">
                <a:latin typeface="Calibri"/>
                <a:cs typeface="Calibri"/>
              </a:rPr>
              <a:t> de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pies, 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re	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eriales apr</a:t>
            </a:r>
            <a:r>
              <a:rPr sz="600" spc="-1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pi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 resolver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014398" y="4180376"/>
            <a:ext cx="2037714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>
              <a:tabLst>
                <a:tab pos="1751225" algn="l"/>
              </a:tabLst>
            </a:pPr>
            <a:r>
              <a:rPr sz="600" spc="-5" dirty="0">
                <a:latin typeface="Calibri"/>
                <a:cs typeface="Calibri"/>
              </a:rPr>
              <a:t>otro</a:t>
            </a:r>
            <a:r>
              <a:rPr sz="600" dirty="0">
                <a:latin typeface="Calibri"/>
                <a:cs typeface="Calibri"/>
              </a:rPr>
              <a:t>s.	</a:t>
            </a:r>
            <a:r>
              <a:rPr sz="600" spc="-5" dirty="0">
                <a:latin typeface="Calibri"/>
                <a:cs typeface="Calibri"/>
              </a:rPr>
              <a:t>diversa</a:t>
            </a:r>
            <a:r>
              <a:rPr sz="600" dirty="0">
                <a:latin typeface="Calibri"/>
                <a:cs typeface="Calibri"/>
              </a:rPr>
              <a:t>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347304" y="4274537"/>
            <a:ext cx="537972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Usa ob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herra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eri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les per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inen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es que le  </a:t>
            </a:r>
            <a:r>
              <a:rPr sz="600" spc="-30" dirty="0">
                <a:latin typeface="Calibri"/>
                <a:cs typeface="Calibri"/>
              </a:rPr>
              <a:t> </a:t>
            </a:r>
            <a:r>
              <a:rPr sz="600" spc="5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rol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ad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vez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ayor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ovi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en   </a:t>
            </a:r>
            <a:r>
              <a:rPr sz="600" spc="-6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espe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pone en prá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edid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de se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urid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al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372704" y="4372688"/>
            <a:ext cx="1772920" cy="1898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657821" marR="12699" indent="-645756">
              <a:lnSpc>
                <a:spcPts val="700"/>
              </a:lnSpc>
            </a:pPr>
            <a:r>
              <a:rPr sz="600" spc="-5" dirty="0">
                <a:latin typeface="Calibri"/>
                <a:cs typeface="Calibri"/>
              </a:rPr>
              <a:t>ayud</a:t>
            </a:r>
            <a:r>
              <a:rPr sz="600" dirty="0">
                <a:latin typeface="Calibri"/>
                <a:cs typeface="Calibri"/>
              </a:rPr>
              <a:t>an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reso</a:t>
            </a:r>
            <a:r>
              <a:rPr sz="600" dirty="0">
                <a:latin typeface="Calibri"/>
                <a:cs typeface="Calibri"/>
              </a:rPr>
              <a:t>lv</a:t>
            </a:r>
            <a:r>
              <a:rPr sz="600" spc="-5" dirty="0">
                <a:latin typeface="Calibri"/>
                <a:cs typeface="Calibri"/>
              </a:rPr>
              <a:t>er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si</a:t>
            </a:r>
            <a:r>
              <a:rPr sz="600" spc="-5" dirty="0">
                <a:latin typeface="Calibri"/>
                <a:cs typeface="Calibri"/>
              </a:rPr>
              <a:t>tua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ones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espe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ífi</a:t>
            </a:r>
            <a:r>
              <a:rPr sz="600" spc="-5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ia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en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asa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escuela.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287326" y="4366417"/>
            <a:ext cx="1660525" cy="3848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635" algn="ctr">
              <a:lnSpc>
                <a:spcPct val="101299"/>
              </a:lnSpc>
            </a:pP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oordin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 s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ido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al 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ga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reali</a:t>
            </a:r>
            <a:r>
              <a:rPr sz="600" dirty="0">
                <a:latin typeface="Calibri"/>
                <a:cs typeface="Calibri"/>
              </a:rPr>
              <a:t>za</a:t>
            </a:r>
            <a:r>
              <a:rPr sz="600" spc="-5" dirty="0">
                <a:latin typeface="Calibri"/>
                <a:cs typeface="Calibri"/>
              </a:rPr>
              <a:t>r a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dirty="0">
                <a:latin typeface="Calibri"/>
                <a:cs typeface="Calibri"/>
              </a:rPr>
              <a:t>ivi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des. </a:t>
            </a:r>
            <a:r>
              <a:rPr sz="600" dirty="0">
                <a:latin typeface="Calibri"/>
                <a:cs typeface="Calibri"/>
              </a:rPr>
              <a:t>                                                            </a:t>
            </a:r>
            <a:r>
              <a:rPr sz="600" spc="-5" dirty="0">
                <a:latin typeface="Calibri"/>
                <a:cs typeface="Calibri"/>
              </a:rPr>
              <a:t>Per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ibe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bio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orporales,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yud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no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bra 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 que experi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o: ale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rí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ri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eza,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071626" y="4372686"/>
            <a:ext cx="1662430" cy="8369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77466" marR="77466" algn="ctr">
              <a:lnSpc>
                <a:spcPts val="700"/>
              </a:lnSpc>
            </a:pP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nipul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ob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herra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eri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les en di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erentes lu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ares.</a:t>
            </a:r>
            <a:endParaRPr sz="600">
              <a:latin typeface="Calibri"/>
              <a:cs typeface="Calibri"/>
            </a:endParaRPr>
          </a:p>
          <a:p>
            <a:pPr marL="69846" marR="69211" algn="ctr">
              <a:lnSpc>
                <a:spcPct val="99500"/>
              </a:lnSpc>
              <a:spcBef>
                <a:spcPts val="375"/>
              </a:spcBef>
            </a:pPr>
            <a:r>
              <a:rPr sz="600" spc="-10" dirty="0">
                <a:latin typeface="Calibri"/>
                <a:cs typeface="Calibri"/>
              </a:rPr>
              <a:t>E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ble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 vín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ulo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af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ivo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í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res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ras person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-5" dirty="0">
                <a:latin typeface="Calibri"/>
                <a:cs typeface="Calibri"/>
              </a:rPr>
              <a:t>, a 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onviven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cot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ia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a.</a:t>
            </a:r>
            <a:endParaRPr sz="600">
              <a:latin typeface="Calibri"/>
              <a:cs typeface="Calibri"/>
            </a:endParaRPr>
          </a:p>
          <a:p>
            <a:pPr marL="12699" marR="12699" indent="-1270" algn="ctr">
              <a:lnSpc>
                <a:spcPct val="99500"/>
              </a:lnSpc>
              <a:spcBef>
                <a:spcPts val="395"/>
              </a:spcBef>
            </a:pPr>
            <a:r>
              <a:rPr sz="600" spc="-5" dirty="0">
                <a:latin typeface="Calibri"/>
                <a:cs typeface="Calibri"/>
              </a:rPr>
              <a:t>In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er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bi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experien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viven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res y 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ras person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-5" dirty="0">
                <a:latin typeface="Calibri"/>
                <a:cs typeface="Calibri"/>
              </a:rPr>
              <a:t>, 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er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de 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di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eren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es for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de a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r, expresar, no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brar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rol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31936" y="5245322"/>
            <a:ext cx="1134745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ones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en </a:t>
            </a:r>
            <a:r>
              <a:rPr sz="600" dirty="0">
                <a:latin typeface="Calibri"/>
                <a:cs typeface="Calibri"/>
              </a:rPr>
              <a:t>la i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era</a:t>
            </a:r>
            <a:r>
              <a:rPr sz="600" spc="-10" dirty="0">
                <a:latin typeface="Calibri"/>
                <a:cs typeface="Calibri"/>
              </a:rPr>
              <a:t>cc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92261" y="5334202"/>
            <a:ext cx="6551295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>
              <a:tabLst>
                <a:tab pos="1191824" algn="l"/>
              </a:tabLst>
            </a:pPr>
            <a:r>
              <a:rPr sz="600" spc="-5" dirty="0">
                <a:latin typeface="Calibri"/>
                <a:cs typeface="Calibri"/>
              </a:rPr>
              <a:t>diversa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10" dirty="0">
                <a:latin typeface="Calibri"/>
                <a:cs typeface="Calibri"/>
              </a:rPr>
              <a:t>p</a:t>
            </a:r>
            <a:r>
              <a:rPr sz="600" spc="-5" dirty="0">
                <a:latin typeface="Calibri"/>
                <a:cs typeface="Calibri"/>
              </a:rPr>
              <a:t>ersona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tuac</a:t>
            </a:r>
            <a:r>
              <a:rPr sz="600" spc="-5" dirty="0">
                <a:latin typeface="Calibri"/>
                <a:cs typeface="Calibri"/>
              </a:rPr>
              <a:t>io</a:t>
            </a:r>
            <a:r>
              <a:rPr sz="600" spc="-1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es.	</a:t>
            </a:r>
            <a:r>
              <a:rPr sz="900" spc="-7" baseline="32407" dirty="0">
                <a:latin typeface="Calibri"/>
                <a:cs typeface="Calibri"/>
              </a:rPr>
              <a:t>person</a:t>
            </a:r>
            <a:r>
              <a:rPr sz="900" baseline="32407" dirty="0">
                <a:latin typeface="Calibri"/>
                <a:cs typeface="Calibri"/>
              </a:rPr>
              <a:t>as </a:t>
            </a:r>
            <a:r>
              <a:rPr sz="900" spc="-7" baseline="32407" dirty="0">
                <a:latin typeface="Calibri"/>
                <a:cs typeface="Calibri"/>
              </a:rPr>
              <a:t>que les </a:t>
            </a:r>
            <a:r>
              <a:rPr sz="900" baseline="32407" dirty="0">
                <a:latin typeface="Calibri"/>
                <a:cs typeface="Calibri"/>
              </a:rPr>
              <a:t>g</a:t>
            </a:r>
            <a:r>
              <a:rPr sz="900" spc="-7" baseline="32407" dirty="0">
                <a:latin typeface="Calibri"/>
                <a:cs typeface="Calibri"/>
              </a:rPr>
              <a:t>eneran </a:t>
            </a:r>
            <a:r>
              <a:rPr sz="900" spc="-15" baseline="32407" dirty="0">
                <a:latin typeface="Calibri"/>
                <a:cs typeface="Calibri"/>
              </a:rPr>
              <a:t>c</a:t>
            </a:r>
            <a:r>
              <a:rPr sz="900" spc="-7" baseline="32407" dirty="0">
                <a:latin typeface="Calibri"/>
                <a:cs typeface="Calibri"/>
              </a:rPr>
              <a:t>on</a:t>
            </a:r>
            <a:r>
              <a:rPr sz="900" baseline="32407" dirty="0">
                <a:latin typeface="Calibri"/>
                <a:cs typeface="Calibri"/>
              </a:rPr>
              <a:t>f</a:t>
            </a:r>
            <a:r>
              <a:rPr sz="900" spc="-7" baseline="32407" dirty="0">
                <a:latin typeface="Calibri"/>
                <a:cs typeface="Calibri"/>
              </a:rPr>
              <a:t>i</a:t>
            </a:r>
            <a:r>
              <a:rPr sz="900" baseline="32407" dirty="0">
                <a:latin typeface="Calibri"/>
                <a:cs typeface="Calibri"/>
              </a:rPr>
              <a:t>a</a:t>
            </a:r>
            <a:r>
              <a:rPr sz="900" spc="-7" baseline="32407" dirty="0">
                <a:latin typeface="Calibri"/>
                <a:cs typeface="Calibri"/>
              </a:rPr>
              <a:t>n</a:t>
            </a:r>
            <a:r>
              <a:rPr sz="900" baseline="32407" dirty="0">
                <a:latin typeface="Calibri"/>
                <a:cs typeface="Calibri"/>
              </a:rPr>
              <a:t>za o</a:t>
            </a:r>
            <a:r>
              <a:rPr sz="900" spc="-7" baseline="32407" dirty="0">
                <a:latin typeface="Calibri"/>
                <a:cs typeface="Calibri"/>
              </a:rPr>
              <a:t> in</a:t>
            </a:r>
            <a:r>
              <a:rPr sz="900" spc="-15" baseline="32407" dirty="0">
                <a:latin typeface="Calibri"/>
                <a:cs typeface="Calibri"/>
              </a:rPr>
              <a:t>c</a:t>
            </a:r>
            <a:r>
              <a:rPr sz="900" spc="-7" baseline="32407" dirty="0">
                <a:latin typeface="Calibri"/>
                <a:cs typeface="Calibri"/>
              </a:rPr>
              <a:t>o</a:t>
            </a:r>
            <a:r>
              <a:rPr sz="900" spc="-15" baseline="32407" dirty="0">
                <a:latin typeface="Calibri"/>
                <a:cs typeface="Calibri"/>
              </a:rPr>
              <a:t>m</a:t>
            </a:r>
            <a:r>
              <a:rPr sz="900" spc="-7" baseline="32407" dirty="0">
                <a:latin typeface="Calibri"/>
                <a:cs typeface="Calibri"/>
              </a:rPr>
              <a:t>odid</a:t>
            </a:r>
            <a:r>
              <a:rPr sz="900" baseline="32407" dirty="0">
                <a:latin typeface="Calibri"/>
                <a:cs typeface="Calibri"/>
              </a:rPr>
              <a:t>a</a:t>
            </a:r>
            <a:r>
              <a:rPr sz="900" spc="-7" baseline="32407" dirty="0">
                <a:latin typeface="Calibri"/>
                <a:cs typeface="Calibri"/>
              </a:rPr>
              <a:t>d, y</a:t>
            </a:r>
            <a:r>
              <a:rPr sz="900" spc="7" baseline="32407" dirty="0">
                <a:latin typeface="Calibri"/>
                <a:cs typeface="Calibri"/>
              </a:rPr>
              <a:t> </a:t>
            </a:r>
            <a:r>
              <a:rPr sz="900" spc="-7" baseline="32407" dirty="0">
                <a:latin typeface="Calibri"/>
                <a:cs typeface="Calibri"/>
              </a:rPr>
              <a:t>de    </a:t>
            </a:r>
            <a:r>
              <a:rPr sz="600" spc="-5" dirty="0">
                <a:latin typeface="Calibri"/>
                <a:cs typeface="Calibri"/>
              </a:rPr>
              <a:t>ponerse a salvo,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ri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orrer, 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urrir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un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person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50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rea</a:t>
            </a:r>
            <a:r>
              <a:rPr sz="600" spc="-10" dirty="0">
                <a:latin typeface="Calibri"/>
                <a:cs typeface="Calibri"/>
              </a:rPr>
              <a:t>cc</a:t>
            </a:r>
            <a:r>
              <a:rPr sz="600" spc="-5" dirty="0">
                <a:latin typeface="Calibri"/>
                <a:cs typeface="Calibri"/>
              </a:rPr>
              <a:t>ion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gri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ag</a:t>
            </a:r>
            <a:r>
              <a:rPr sz="600" spc="-5" dirty="0">
                <a:latin typeface="Calibri"/>
                <a:cs typeface="Calibri"/>
              </a:rPr>
              <a:t>resión; di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lo</a:t>
            </a:r>
            <a:r>
              <a:rPr sz="600" dirty="0">
                <a:latin typeface="Calibri"/>
                <a:cs typeface="Calibri"/>
              </a:rPr>
              <a:t>ga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respe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as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421920" y="4643868"/>
            <a:ext cx="1673225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1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den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le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rí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ri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eza, sorpresa,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372704" y="4736934"/>
            <a:ext cx="3670300" cy="1968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ied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eno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o, al 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en 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ue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de represen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ió</a:t>
            </a:r>
            <a:r>
              <a:rPr sz="600" dirty="0">
                <a:latin typeface="Calibri"/>
                <a:cs typeface="Calibri"/>
              </a:rPr>
              <a:t>n   </a:t>
            </a:r>
            <a:r>
              <a:rPr sz="600" spc="30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orpresa,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ied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eno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o,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 l</a:t>
            </a:r>
            <a:r>
              <a:rPr sz="600" dirty="0">
                <a:latin typeface="Calibri"/>
                <a:cs typeface="Calibri"/>
              </a:rPr>
              <a:t>as s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 que l</a:t>
            </a:r>
            <a:r>
              <a:rPr sz="600" dirty="0">
                <a:latin typeface="Calibri"/>
                <a:cs typeface="Calibri"/>
              </a:rPr>
              <a:t>as</a:t>
            </a:r>
            <a:endParaRPr sz="600">
              <a:latin typeface="Calibri"/>
              <a:cs typeface="Calibri"/>
            </a:endParaRPr>
          </a:p>
          <a:p>
            <a:pPr marR="770844" algn="r">
              <a:lnSpc>
                <a:spcPts val="715"/>
              </a:lnSpc>
            </a:pP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ovo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an.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340163" y="4920565"/>
            <a:ext cx="1837055" cy="3848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101299"/>
              </a:lnSpc>
            </a:pPr>
            <a:r>
              <a:rPr sz="600" spc="-10" dirty="0">
                <a:latin typeface="Calibri"/>
                <a:cs typeface="Calibri"/>
              </a:rPr>
              <a:t>E</a:t>
            </a:r>
            <a:r>
              <a:rPr sz="600" dirty="0">
                <a:latin typeface="Calibri"/>
                <a:cs typeface="Calibri"/>
              </a:rPr>
              <a:t>x</a:t>
            </a:r>
            <a:r>
              <a:rPr sz="600" spc="-5" dirty="0">
                <a:latin typeface="Calibri"/>
                <a:cs typeface="Calibri"/>
              </a:rPr>
              <a:t>presa l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que sien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 o le provo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un</a:t>
            </a:r>
            <a:r>
              <a:rPr sz="600" dirty="0">
                <a:latin typeface="Calibri"/>
                <a:cs typeface="Calibri"/>
              </a:rPr>
              <a:t>as s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iones, seres vivo</a:t>
            </a:r>
            <a:r>
              <a:rPr sz="600" dirty="0">
                <a:latin typeface="Calibri"/>
                <a:cs typeface="Calibri"/>
              </a:rPr>
              <a:t>s o</a:t>
            </a:r>
            <a:r>
              <a:rPr sz="600" spc="-5" dirty="0">
                <a:latin typeface="Calibri"/>
                <a:cs typeface="Calibri"/>
              </a:rPr>
              <a:t> persona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la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que in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era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ú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en </a:t>
            </a:r>
            <a:r>
              <a:rPr sz="600" dirty="0">
                <a:latin typeface="Calibri"/>
                <a:cs typeface="Calibri"/>
              </a:rPr>
              <a:t>su</a:t>
            </a:r>
            <a:r>
              <a:rPr sz="600" spc="-5" dirty="0">
                <a:latin typeface="Calibri"/>
                <a:cs typeface="Calibri"/>
              </a:rPr>
              <a:t> vid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idi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u</a:t>
            </a:r>
            <a:r>
              <a:rPr sz="600" dirty="0">
                <a:latin typeface="Calibri"/>
                <a:cs typeface="Calibri"/>
              </a:rPr>
              <a:t>sa</a:t>
            </a:r>
            <a:r>
              <a:rPr sz="600" spc="-5" dirty="0">
                <a:latin typeface="Calibri"/>
                <a:cs typeface="Calibri"/>
              </a:rPr>
              <a:t>nd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di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eren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es 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urso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de 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len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es. </a:t>
            </a:r>
            <a:r>
              <a:rPr sz="600" spc="-10" dirty="0">
                <a:latin typeface="Calibri"/>
                <a:cs typeface="Calibri"/>
              </a:rPr>
              <a:t>E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h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í</a:t>
            </a:r>
            <a:r>
              <a:rPr sz="600" dirty="0">
                <a:latin typeface="Calibri"/>
                <a:cs typeface="Calibri"/>
              </a:rPr>
              <a:t>a a 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res,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h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bl</a:t>
            </a:r>
            <a:r>
              <a:rPr sz="600" dirty="0">
                <a:latin typeface="Calibri"/>
                <a:cs typeface="Calibri"/>
              </a:rPr>
              <a:t>an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er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de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222239" y="4922214"/>
            <a:ext cx="1791335" cy="2876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99500"/>
              </a:lnSpc>
            </a:pP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ies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 a </a:t>
            </a:r>
            <a:r>
              <a:rPr sz="600" spc="-5" dirty="0">
                <a:latin typeface="Calibri"/>
                <a:cs typeface="Calibri"/>
              </a:rPr>
              <a:t>un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person</a:t>
            </a:r>
            <a:r>
              <a:rPr sz="600" dirty="0">
                <a:latin typeface="Calibri"/>
                <a:cs typeface="Calibri"/>
              </a:rPr>
              <a:t>a a</a:t>
            </a:r>
            <a:r>
              <a:rPr sz="600" spc="-5" dirty="0">
                <a:latin typeface="Calibri"/>
                <a:cs typeface="Calibri"/>
              </a:rPr>
              <a:t>dul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de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nera verb</a:t>
            </a:r>
            <a:r>
              <a:rPr sz="600" dirty="0">
                <a:latin typeface="Calibri"/>
                <a:cs typeface="Calibri"/>
              </a:rPr>
              <a:t>al 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 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len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es, si al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uien le h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 sen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in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odid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d, le p</a:t>
            </a:r>
            <a:r>
              <a:rPr sz="60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ovo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ied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in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egu</a:t>
            </a:r>
            <a:r>
              <a:rPr sz="60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idad.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448873" y="5379875"/>
            <a:ext cx="1619250" cy="200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638137" marR="12699" indent="-625438">
              <a:lnSpc>
                <a:spcPct val="101899"/>
              </a:lnSpc>
            </a:pP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 o seres vivo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que les pr</a:t>
            </a:r>
            <a:r>
              <a:rPr sz="600" spc="-1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vo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agrad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o 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esagrado</a:t>
            </a:r>
            <a:r>
              <a:rPr sz="600" dirty="0">
                <a:latin typeface="Calibri"/>
                <a:cs typeface="Calibri"/>
              </a:rPr>
              <a:t>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258751" y="5245322"/>
            <a:ext cx="3364229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>
              <a:tabLst>
                <a:tab pos="1935364" algn="l"/>
              </a:tabLst>
            </a:pPr>
            <a:r>
              <a:rPr sz="600" spc="-5" dirty="0">
                <a:latin typeface="Calibri"/>
                <a:cs typeface="Calibri"/>
              </a:rPr>
              <a:t>Ind</a:t>
            </a:r>
            <a:r>
              <a:rPr sz="600" dirty="0">
                <a:latin typeface="Calibri"/>
                <a:cs typeface="Calibri"/>
              </a:rPr>
              <a:t>aga a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un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edid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 aprender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pedir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yud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y	</a:t>
            </a:r>
            <a:r>
              <a:rPr sz="600" spc="5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 l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que le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oles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 o</a:t>
            </a:r>
            <a:r>
              <a:rPr sz="600" spc="-5" dirty="0">
                <a:latin typeface="Calibri"/>
                <a:cs typeface="Calibri"/>
              </a:rPr>
              <a:t> in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od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 evi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719123" y="5427355"/>
            <a:ext cx="273431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>
              <a:tabLst>
                <a:tab pos="1645822" algn="l"/>
              </a:tabLst>
            </a:pPr>
            <a:r>
              <a:rPr sz="600" spc="-5" dirty="0">
                <a:latin typeface="Calibri"/>
                <a:cs typeface="Calibri"/>
              </a:rPr>
              <a:t>de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za</a:t>
            </a:r>
            <a:r>
              <a:rPr sz="600" spc="-5" dirty="0">
                <a:latin typeface="Calibri"/>
                <a:cs typeface="Calibri"/>
              </a:rPr>
              <a:t>, 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re 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ras	re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 un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or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onviven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363182" y="5568974"/>
            <a:ext cx="5358765" cy="1517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1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 o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e per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ne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esi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an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yud</a:t>
            </a:r>
            <a:r>
              <a:rPr sz="600" dirty="0">
                <a:latin typeface="Calibri"/>
                <a:cs typeface="Calibri"/>
              </a:rPr>
              <a:t>a  </a:t>
            </a:r>
            <a:r>
              <a:rPr sz="600" spc="-50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Mues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ra respe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í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h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expresió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de 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  </a:t>
            </a:r>
            <a:r>
              <a:rPr sz="600" spc="-20" dirty="0">
                <a:latin typeface="Calibri"/>
                <a:cs typeface="Calibri"/>
              </a:rPr>
              <a:t> </a:t>
            </a:r>
            <a:r>
              <a:rPr sz="900" spc="-7" baseline="-32407" dirty="0">
                <a:latin typeface="Calibri"/>
                <a:cs typeface="Calibri"/>
              </a:rPr>
              <a:t>Identi</a:t>
            </a:r>
            <a:r>
              <a:rPr sz="900" baseline="-32407" dirty="0">
                <a:latin typeface="Calibri"/>
                <a:cs typeface="Calibri"/>
              </a:rPr>
              <a:t>f</a:t>
            </a:r>
            <a:r>
              <a:rPr sz="900" spc="-7" baseline="-32407" dirty="0">
                <a:latin typeface="Calibri"/>
                <a:cs typeface="Calibri"/>
              </a:rPr>
              <a:t>i</a:t>
            </a:r>
            <a:r>
              <a:rPr sz="900" spc="-15" baseline="-32407" dirty="0">
                <a:latin typeface="Calibri"/>
                <a:cs typeface="Calibri"/>
              </a:rPr>
              <a:t>c</a:t>
            </a:r>
            <a:r>
              <a:rPr sz="900" baseline="-32407" dirty="0">
                <a:latin typeface="Calibri"/>
                <a:cs typeface="Calibri"/>
              </a:rPr>
              <a:t>a s</a:t>
            </a:r>
            <a:r>
              <a:rPr sz="900" spc="-7" baseline="-32407" dirty="0">
                <a:latin typeface="Calibri"/>
                <a:cs typeface="Calibri"/>
              </a:rPr>
              <a:t>itu</a:t>
            </a:r>
            <a:r>
              <a:rPr sz="900" baseline="-32407" dirty="0">
                <a:latin typeface="Calibri"/>
                <a:cs typeface="Calibri"/>
              </a:rPr>
              <a:t>a</a:t>
            </a:r>
            <a:r>
              <a:rPr sz="900" spc="-15" baseline="-32407" dirty="0">
                <a:latin typeface="Calibri"/>
                <a:cs typeface="Calibri"/>
              </a:rPr>
              <a:t>c</a:t>
            </a:r>
            <a:r>
              <a:rPr sz="900" spc="-7" baseline="-32407" dirty="0">
                <a:latin typeface="Calibri"/>
                <a:cs typeface="Calibri"/>
              </a:rPr>
              <a:t>iones en l</a:t>
            </a:r>
            <a:r>
              <a:rPr sz="900" baseline="-32407" dirty="0">
                <a:latin typeface="Calibri"/>
                <a:cs typeface="Calibri"/>
              </a:rPr>
              <a:t>as </a:t>
            </a:r>
            <a:r>
              <a:rPr sz="900" spc="-7" baseline="-32407" dirty="0">
                <a:latin typeface="Calibri"/>
                <a:cs typeface="Calibri"/>
              </a:rPr>
              <a:t>que per</a:t>
            </a:r>
            <a:r>
              <a:rPr sz="900" spc="-15" baseline="-32407" dirty="0">
                <a:latin typeface="Calibri"/>
                <a:cs typeface="Calibri"/>
              </a:rPr>
              <a:t>c</a:t>
            </a:r>
            <a:r>
              <a:rPr sz="900" spc="-7" baseline="-32407" dirty="0">
                <a:latin typeface="Calibri"/>
                <a:cs typeface="Calibri"/>
              </a:rPr>
              <a:t>ibe que es</a:t>
            </a:r>
            <a:r>
              <a:rPr sz="900" spc="-15" baseline="-32407" dirty="0">
                <a:latin typeface="Calibri"/>
                <a:cs typeface="Calibri"/>
              </a:rPr>
              <a:t>t</a:t>
            </a:r>
            <a:r>
              <a:rPr sz="900" spc="-7" baseline="-32407" dirty="0">
                <a:latin typeface="Calibri"/>
                <a:cs typeface="Calibri"/>
              </a:rPr>
              <a:t>á en</a:t>
            </a:r>
            <a:endParaRPr sz="900" baseline="-32407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479895" y="5662045"/>
            <a:ext cx="3568065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>
              <a:tabLst>
                <a:tab pos="1719477" algn="l"/>
              </a:tabLst>
            </a:pPr>
            <a:r>
              <a:rPr sz="600" spc="-5" dirty="0">
                <a:latin typeface="Calibri"/>
                <a:cs typeface="Calibri"/>
              </a:rPr>
              <a:t>para re</a:t>
            </a:r>
            <a:r>
              <a:rPr sz="600" spc="-10" dirty="0">
                <a:latin typeface="Calibri"/>
                <a:cs typeface="Calibri"/>
              </a:rPr>
              <a:t>cup</a:t>
            </a:r>
            <a:r>
              <a:rPr sz="600" dirty="0">
                <a:latin typeface="Calibri"/>
                <a:cs typeface="Calibri"/>
              </a:rPr>
              <a:t>e</a:t>
            </a:r>
            <a:r>
              <a:rPr sz="600" spc="-5" dirty="0">
                <a:latin typeface="Calibri"/>
                <a:cs typeface="Calibri"/>
              </a:rPr>
              <a:t>rar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al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 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ante</a:t>
            </a:r>
            <a:r>
              <a:rPr sz="600" spc="-1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er u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ad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	de 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person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-5" dirty="0">
                <a:latin typeface="Calibri"/>
                <a:cs typeface="Calibri"/>
              </a:rPr>
              <a:t>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prende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uien ne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esi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 a</a:t>
            </a:r>
            <a:r>
              <a:rPr sz="600" spc="-5" dirty="0">
                <a:latin typeface="Calibri"/>
                <a:cs typeface="Calibri"/>
              </a:rPr>
              <a:t>yud</a:t>
            </a:r>
            <a:r>
              <a:rPr sz="600" dirty="0">
                <a:latin typeface="Calibri"/>
                <a:cs typeface="Calibri"/>
              </a:rPr>
              <a:t>a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798980" y="5750944"/>
            <a:ext cx="91948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bienes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r,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 su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poyo</a:t>
            </a:r>
            <a:r>
              <a:rPr sz="600" dirty="0">
                <a:latin typeface="Calibri"/>
                <a:cs typeface="Calibri"/>
              </a:rPr>
              <a:t>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943786" y="5750944"/>
            <a:ext cx="34798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5084326" y="5651590"/>
            <a:ext cx="1637664" cy="48323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4603" marR="15239" indent="635" algn="ctr">
              <a:lnSpc>
                <a:spcPct val="156800"/>
              </a:lnSpc>
            </a:pPr>
            <a:r>
              <a:rPr sz="600" dirty="0">
                <a:latin typeface="Calibri"/>
                <a:cs typeface="Calibri"/>
              </a:rPr>
              <a:t>ri</a:t>
            </a:r>
            <a:r>
              <a:rPr sz="600" spc="-5" dirty="0">
                <a:latin typeface="Calibri"/>
                <a:cs typeface="Calibri"/>
              </a:rPr>
              <a:t>es</a:t>
            </a:r>
            <a:r>
              <a:rPr sz="600" dirty="0">
                <a:latin typeface="Calibri"/>
                <a:cs typeface="Calibri"/>
              </a:rPr>
              <a:t>go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su</a:t>
            </a:r>
            <a:r>
              <a:rPr sz="600" spc="-5" dirty="0">
                <a:latin typeface="Calibri"/>
                <a:cs typeface="Calibri"/>
              </a:rPr>
              <a:t> in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dirty="0">
                <a:latin typeface="Calibri"/>
                <a:cs typeface="Calibri"/>
              </a:rPr>
              <a:t>gri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de 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person</a:t>
            </a:r>
            <a:r>
              <a:rPr sz="600" dirty="0">
                <a:latin typeface="Calibri"/>
                <a:cs typeface="Calibri"/>
              </a:rPr>
              <a:t>as. </a:t>
            </a:r>
            <a:r>
              <a:rPr sz="600" spc="5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onversa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pares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er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de l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que ha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en para</a:t>
            </a:r>
            <a:endParaRPr sz="600">
              <a:latin typeface="Calibri"/>
              <a:cs typeface="Calibri"/>
            </a:endParaRPr>
          </a:p>
          <a:p>
            <a:pPr marL="12699" marR="12699" indent="-1270" algn="ctr">
              <a:lnSpc>
                <a:spcPts val="700"/>
              </a:lnSpc>
              <a:spcBef>
                <a:spcPts val="50"/>
              </a:spcBef>
            </a:pP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re</a:t>
            </a:r>
            <a:r>
              <a:rPr sz="600" spc="-10" dirty="0">
                <a:latin typeface="Calibri"/>
                <a:cs typeface="Calibri"/>
              </a:rPr>
              <a:t>nt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ries</a:t>
            </a:r>
            <a:r>
              <a:rPr sz="600" dirty="0">
                <a:latin typeface="Calibri"/>
                <a:cs typeface="Calibri"/>
              </a:rPr>
              <a:t>go</a:t>
            </a:r>
            <a:r>
              <a:rPr sz="600" spc="-5" dirty="0">
                <a:latin typeface="Calibri"/>
                <a:cs typeface="Calibri"/>
              </a:rPr>
              <a:t>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bu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an</a:t>
            </a:r>
            <a:r>
              <a:rPr sz="600" spc="-5" dirty="0">
                <a:latin typeface="Calibri"/>
                <a:cs typeface="Calibri"/>
              </a:rPr>
              <a:t> di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as al</a:t>
            </a:r>
            <a:r>
              <a:rPr sz="600" spc="-5" dirty="0">
                <a:latin typeface="Calibri"/>
                <a:cs typeface="Calibri"/>
              </a:rPr>
              <a:t>terna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ivas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para sen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ir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urid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ponerse a salvo</a:t>
            </a:r>
            <a:r>
              <a:rPr sz="600" dirty="0">
                <a:latin typeface="Calibri"/>
                <a:cs typeface="Calibri"/>
              </a:rPr>
              <a:t>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23202" y="6537348"/>
            <a:ext cx="6585584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900" spc="-7" baseline="13888" dirty="0">
                <a:latin typeface="Calibri"/>
                <a:cs typeface="Calibri"/>
              </a:rPr>
              <a:t>In</a:t>
            </a:r>
            <a:r>
              <a:rPr sz="900" spc="-15" baseline="13888" dirty="0">
                <a:latin typeface="Calibri"/>
                <a:cs typeface="Calibri"/>
              </a:rPr>
              <a:t>t</a:t>
            </a:r>
            <a:r>
              <a:rPr sz="900" spc="-7" baseline="13888" dirty="0">
                <a:latin typeface="Calibri"/>
                <a:cs typeface="Calibri"/>
              </a:rPr>
              <a:t>era</a:t>
            </a:r>
            <a:r>
              <a:rPr sz="900" spc="-15" baseline="13888" dirty="0">
                <a:latin typeface="Calibri"/>
                <a:cs typeface="Calibri"/>
              </a:rPr>
              <a:t>cc</a:t>
            </a:r>
            <a:r>
              <a:rPr sz="900" spc="-7" baseline="13888" dirty="0">
                <a:latin typeface="Calibri"/>
                <a:cs typeface="Calibri"/>
              </a:rPr>
              <a:t>ió</a:t>
            </a:r>
            <a:r>
              <a:rPr sz="900" baseline="13888" dirty="0">
                <a:latin typeface="Calibri"/>
                <a:cs typeface="Calibri"/>
              </a:rPr>
              <a:t>n</a:t>
            </a:r>
            <a:r>
              <a:rPr sz="900" spc="-7" baseline="13888" dirty="0">
                <a:latin typeface="Calibri"/>
                <a:cs typeface="Calibri"/>
              </a:rPr>
              <a:t> </a:t>
            </a:r>
            <a:r>
              <a:rPr sz="900" spc="-15" baseline="13888" dirty="0">
                <a:latin typeface="Calibri"/>
                <a:cs typeface="Calibri"/>
              </a:rPr>
              <a:t>c</a:t>
            </a:r>
            <a:r>
              <a:rPr sz="900" spc="-7" baseline="13888" dirty="0">
                <a:latin typeface="Calibri"/>
                <a:cs typeface="Calibri"/>
              </a:rPr>
              <a:t>o</a:t>
            </a:r>
            <a:r>
              <a:rPr sz="900" baseline="13888" dirty="0">
                <a:latin typeface="Calibri"/>
                <a:cs typeface="Calibri"/>
              </a:rPr>
              <a:t>n</a:t>
            </a:r>
            <a:r>
              <a:rPr sz="900" spc="-7" baseline="13888" dirty="0">
                <a:latin typeface="Calibri"/>
                <a:cs typeface="Calibri"/>
              </a:rPr>
              <a:t> person</a:t>
            </a:r>
            <a:r>
              <a:rPr sz="900" baseline="13888" dirty="0">
                <a:latin typeface="Calibri"/>
                <a:cs typeface="Calibri"/>
              </a:rPr>
              <a:t>as </a:t>
            </a:r>
            <a:r>
              <a:rPr sz="900" spc="-7" baseline="13888" dirty="0">
                <a:latin typeface="Calibri"/>
                <a:cs typeface="Calibri"/>
              </a:rPr>
              <a:t>de diverso</a:t>
            </a:r>
            <a:r>
              <a:rPr sz="900" baseline="13888" dirty="0">
                <a:latin typeface="Calibri"/>
                <a:cs typeface="Calibri"/>
              </a:rPr>
              <a:t>s   </a:t>
            </a:r>
            <a:r>
              <a:rPr sz="900" spc="52" baseline="13888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comp</a:t>
            </a:r>
            <a:r>
              <a:rPr sz="600" spc="-1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to</a:t>
            </a:r>
            <a:r>
              <a:rPr sz="600" dirty="0">
                <a:latin typeface="Calibri"/>
                <a:cs typeface="Calibri"/>
              </a:rPr>
              <a:t>s a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 d</a:t>
            </a:r>
            <a:r>
              <a:rPr sz="600" dirty="0">
                <a:latin typeface="Calibri"/>
                <a:cs typeface="Calibri"/>
              </a:rPr>
              <a:t>is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ones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omen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co</a:t>
            </a:r>
            <a:r>
              <a:rPr sz="600" dirty="0">
                <a:latin typeface="Calibri"/>
                <a:cs typeface="Calibri"/>
              </a:rPr>
              <a:t>n </a:t>
            </a:r>
            <a:r>
              <a:rPr sz="600" spc="-5" dirty="0">
                <a:latin typeface="Calibri"/>
                <a:cs typeface="Calibri"/>
              </a:rPr>
              <a:t>S</a:t>
            </a:r>
            <a:r>
              <a:rPr sz="600" dirty="0">
                <a:latin typeface="Calibri"/>
                <a:cs typeface="Calibri"/>
              </a:rPr>
              <a:t>e </a:t>
            </a:r>
            <a:r>
              <a:rPr sz="600" spc="-5" dirty="0">
                <a:latin typeface="Calibri"/>
                <a:cs typeface="Calibri"/>
              </a:rPr>
              <a:t>rel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respe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ol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bora de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nera aser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iva 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  </a:t>
            </a:r>
            <a:r>
              <a:rPr sz="600" spc="40" dirty="0">
                <a:latin typeface="Calibri"/>
                <a:cs typeface="Calibri"/>
              </a:rPr>
              <a:t> </a:t>
            </a:r>
            <a:r>
              <a:rPr sz="900" spc="-7" baseline="32407" dirty="0">
                <a:latin typeface="Calibri"/>
                <a:cs typeface="Calibri"/>
              </a:rPr>
              <a:t>S</a:t>
            </a:r>
            <a:r>
              <a:rPr sz="900" baseline="32407" dirty="0">
                <a:latin typeface="Calibri"/>
                <a:cs typeface="Calibri"/>
              </a:rPr>
              <a:t>e </a:t>
            </a:r>
            <a:r>
              <a:rPr sz="900" spc="-7" baseline="32407" dirty="0">
                <a:latin typeface="Calibri"/>
                <a:cs typeface="Calibri"/>
              </a:rPr>
              <a:t>in</a:t>
            </a:r>
            <a:r>
              <a:rPr sz="900" spc="-15" baseline="32407" dirty="0">
                <a:latin typeface="Calibri"/>
                <a:cs typeface="Calibri"/>
              </a:rPr>
              <a:t>t</a:t>
            </a:r>
            <a:r>
              <a:rPr sz="900" spc="-7" baseline="32407" dirty="0">
                <a:latin typeface="Calibri"/>
                <a:cs typeface="Calibri"/>
              </a:rPr>
              <a:t>e</a:t>
            </a:r>
            <a:r>
              <a:rPr sz="900" baseline="32407" dirty="0">
                <a:latin typeface="Calibri"/>
                <a:cs typeface="Calibri"/>
              </a:rPr>
              <a:t>g</a:t>
            </a:r>
            <a:r>
              <a:rPr sz="900" spc="-7" baseline="32407" dirty="0">
                <a:latin typeface="Calibri"/>
                <a:cs typeface="Calibri"/>
              </a:rPr>
              <a:t>ra </a:t>
            </a:r>
            <a:r>
              <a:rPr sz="900" spc="-15" baseline="32407" dirty="0">
                <a:latin typeface="Calibri"/>
                <a:cs typeface="Calibri"/>
              </a:rPr>
              <a:t>c</a:t>
            </a:r>
            <a:r>
              <a:rPr sz="900" spc="-7" baseline="32407" dirty="0">
                <a:latin typeface="Calibri"/>
                <a:cs typeface="Calibri"/>
              </a:rPr>
              <a:t>o</a:t>
            </a:r>
            <a:r>
              <a:rPr sz="900" baseline="32407" dirty="0">
                <a:latin typeface="Calibri"/>
                <a:cs typeface="Calibri"/>
              </a:rPr>
              <a:t>n</a:t>
            </a:r>
            <a:r>
              <a:rPr sz="900" spc="-7" baseline="32407" dirty="0">
                <a:latin typeface="Calibri"/>
                <a:cs typeface="Calibri"/>
              </a:rPr>
              <a:t> </a:t>
            </a:r>
            <a:r>
              <a:rPr sz="900" baseline="32407" dirty="0">
                <a:latin typeface="Calibri"/>
                <a:cs typeface="Calibri"/>
              </a:rPr>
              <a:t>s</a:t>
            </a:r>
            <a:r>
              <a:rPr sz="900" spc="-7" baseline="32407" dirty="0">
                <a:latin typeface="Calibri"/>
                <a:cs typeface="Calibri"/>
              </a:rPr>
              <a:t>e</a:t>
            </a:r>
            <a:r>
              <a:rPr sz="900" baseline="32407" dirty="0">
                <a:latin typeface="Calibri"/>
                <a:cs typeface="Calibri"/>
              </a:rPr>
              <a:t>g</a:t>
            </a:r>
            <a:r>
              <a:rPr sz="900" spc="-7" baseline="32407" dirty="0">
                <a:latin typeface="Calibri"/>
                <a:cs typeface="Calibri"/>
              </a:rPr>
              <a:t>urid</a:t>
            </a:r>
            <a:r>
              <a:rPr sz="900" baseline="32407" dirty="0">
                <a:latin typeface="Calibri"/>
                <a:cs typeface="Calibri"/>
              </a:rPr>
              <a:t>ad</a:t>
            </a:r>
            <a:r>
              <a:rPr sz="900" spc="-7" baseline="32407" dirty="0">
                <a:latin typeface="Calibri"/>
                <a:cs typeface="Calibri"/>
              </a:rPr>
              <a:t> y</a:t>
            </a:r>
            <a:r>
              <a:rPr sz="900" spc="7" baseline="32407" dirty="0">
                <a:latin typeface="Calibri"/>
                <a:cs typeface="Calibri"/>
              </a:rPr>
              <a:t> </a:t>
            </a:r>
            <a:r>
              <a:rPr sz="900" spc="-15" baseline="32407" dirty="0">
                <a:latin typeface="Calibri"/>
                <a:cs typeface="Calibri"/>
              </a:rPr>
              <a:t>c</a:t>
            </a:r>
            <a:r>
              <a:rPr sz="900" spc="-7" baseline="32407" dirty="0">
                <a:latin typeface="Calibri"/>
                <a:cs typeface="Calibri"/>
              </a:rPr>
              <a:t>on</a:t>
            </a:r>
            <a:r>
              <a:rPr sz="900" baseline="32407" dirty="0">
                <a:latin typeface="Calibri"/>
                <a:cs typeface="Calibri"/>
              </a:rPr>
              <a:t>f</a:t>
            </a:r>
            <a:r>
              <a:rPr sz="900" spc="-7" baseline="32407" dirty="0">
                <a:latin typeface="Calibri"/>
                <a:cs typeface="Calibri"/>
              </a:rPr>
              <a:t>i</a:t>
            </a:r>
            <a:r>
              <a:rPr sz="900" baseline="32407" dirty="0">
                <a:latin typeface="Calibri"/>
                <a:cs typeface="Calibri"/>
              </a:rPr>
              <a:t>a</a:t>
            </a:r>
            <a:r>
              <a:rPr sz="900" spc="-7" baseline="32407" dirty="0">
                <a:latin typeface="Calibri"/>
                <a:cs typeface="Calibri"/>
              </a:rPr>
              <a:t>n</a:t>
            </a:r>
            <a:r>
              <a:rPr sz="900" baseline="32407" dirty="0">
                <a:latin typeface="Calibri"/>
                <a:cs typeface="Calibri"/>
              </a:rPr>
              <a:t>za </a:t>
            </a:r>
            <a:r>
              <a:rPr sz="900" spc="-7" baseline="32407" dirty="0">
                <a:latin typeface="Calibri"/>
                <a:cs typeface="Calibri"/>
              </a:rPr>
              <a:t>en </a:t>
            </a:r>
            <a:r>
              <a:rPr sz="900" baseline="32407" dirty="0">
                <a:latin typeface="Calibri"/>
                <a:cs typeface="Calibri"/>
              </a:rPr>
              <a:t>a</a:t>
            </a:r>
            <a:r>
              <a:rPr sz="900" spc="-15" baseline="32407" dirty="0">
                <a:latin typeface="Calibri"/>
                <a:cs typeface="Calibri"/>
              </a:rPr>
              <a:t>ct</a:t>
            </a:r>
            <a:r>
              <a:rPr sz="900" spc="-7" baseline="32407" dirty="0">
                <a:latin typeface="Calibri"/>
                <a:cs typeface="Calibri"/>
              </a:rPr>
              <a:t>ivid</a:t>
            </a:r>
            <a:r>
              <a:rPr sz="900" baseline="32407" dirty="0">
                <a:latin typeface="Calibri"/>
                <a:cs typeface="Calibri"/>
              </a:rPr>
              <a:t>a</a:t>
            </a:r>
            <a:r>
              <a:rPr sz="900" spc="-7" baseline="32407" dirty="0">
                <a:latin typeface="Calibri"/>
                <a:cs typeface="Calibri"/>
              </a:rPr>
              <a:t>des</a:t>
            </a:r>
            <a:endParaRPr sz="900" baseline="32407">
              <a:latin typeface="Calibri"/>
              <a:cs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53353" y="6606082"/>
            <a:ext cx="1290320" cy="3816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100299"/>
              </a:lnSpc>
            </a:pP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ex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que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ribuyan </a:t>
            </a:r>
            <a:r>
              <a:rPr sz="600" dirty="0">
                <a:latin typeface="Calibri"/>
                <a:cs typeface="Calibri"/>
              </a:rPr>
              <a:t>al </a:t>
            </a:r>
            <a:r>
              <a:rPr sz="600" spc="-5" dirty="0">
                <a:latin typeface="Calibri"/>
                <a:cs typeface="Calibri"/>
              </a:rPr>
              <a:t>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ble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ie</a:t>
            </a:r>
            <a:r>
              <a:rPr sz="600" spc="-10" dirty="0">
                <a:latin typeface="Calibri"/>
                <a:cs typeface="Calibri"/>
              </a:rPr>
              <a:t>nt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de rela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ivas y a un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onviven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ia </a:t>
            </a:r>
            <a:r>
              <a:rPr sz="600" spc="-5" dirty="0">
                <a:latin typeface="Calibri"/>
                <a:cs typeface="Calibri"/>
              </a:rPr>
              <a:t>b</a:t>
            </a:r>
            <a:r>
              <a:rPr sz="600" dirty="0">
                <a:latin typeface="Calibri"/>
                <a:cs typeface="Calibri"/>
              </a:rPr>
              <a:t>asa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en </a:t>
            </a:r>
            <a:r>
              <a:rPr sz="600" dirty="0">
                <a:latin typeface="Calibri"/>
                <a:cs typeface="Calibri"/>
              </a:rPr>
              <a:t>la 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ep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de la d</a:t>
            </a:r>
            <a:r>
              <a:rPr sz="600" dirty="0">
                <a:latin typeface="Calibri"/>
                <a:cs typeface="Calibri"/>
              </a:rPr>
              <a:t>iv</a:t>
            </a:r>
            <a:r>
              <a:rPr sz="600" spc="-5" dirty="0">
                <a:latin typeface="Calibri"/>
                <a:cs typeface="Calibri"/>
              </a:rPr>
              <a:t>ersid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341748" y="6146365"/>
            <a:ext cx="370205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1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era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ú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di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eren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es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ñeras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ñero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 </a:t>
            </a:r>
            <a:r>
              <a:rPr sz="600" spc="50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era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ú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di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person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en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 diversas, y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417123" y="6235243"/>
            <a:ext cx="529463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ble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rel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 de 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d, i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d, 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í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y      </a:t>
            </a:r>
            <a:r>
              <a:rPr sz="600" spc="-5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ble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en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uerdo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ión,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or</a:t>
            </a:r>
            <a:r>
              <a:rPr sz="600" dirty="0">
                <a:latin typeface="Calibri"/>
                <a:cs typeface="Calibri"/>
              </a:rPr>
              <a:t>ga</a:t>
            </a:r>
            <a:r>
              <a:rPr sz="600" spc="-5" dirty="0">
                <a:latin typeface="Calibri"/>
                <a:cs typeface="Calibri"/>
              </a:rPr>
              <a:t>ni</a:t>
            </a:r>
            <a:r>
              <a:rPr sz="600" dirty="0">
                <a:latin typeface="Calibri"/>
                <a:cs typeface="Calibri"/>
              </a:rPr>
              <a:t>za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y   </a:t>
            </a:r>
            <a:r>
              <a:rPr sz="600" spc="20" dirty="0">
                <a:latin typeface="Calibri"/>
                <a:cs typeface="Calibri"/>
              </a:rPr>
              <a:t> </a:t>
            </a:r>
            <a:r>
              <a:rPr sz="900" spc="-7" baseline="32407" dirty="0">
                <a:latin typeface="Calibri"/>
                <a:cs typeface="Calibri"/>
              </a:rPr>
              <a:t>Propone y</a:t>
            </a:r>
            <a:r>
              <a:rPr sz="900" spc="7" baseline="32407" dirty="0">
                <a:latin typeface="Calibri"/>
                <a:cs typeface="Calibri"/>
              </a:rPr>
              <a:t> </a:t>
            </a:r>
            <a:r>
              <a:rPr sz="900" spc="-7" baseline="32407" dirty="0">
                <a:latin typeface="Calibri"/>
                <a:cs typeface="Calibri"/>
              </a:rPr>
              <a:t>lleva a </a:t>
            </a:r>
            <a:r>
              <a:rPr sz="900" spc="-15" baseline="32407" dirty="0">
                <a:latin typeface="Calibri"/>
                <a:cs typeface="Calibri"/>
              </a:rPr>
              <a:t>c</a:t>
            </a:r>
            <a:r>
              <a:rPr sz="900" spc="-7" baseline="32407" dirty="0">
                <a:latin typeface="Calibri"/>
                <a:cs typeface="Calibri"/>
              </a:rPr>
              <a:t>ab</a:t>
            </a:r>
            <a:r>
              <a:rPr sz="900" baseline="32407" dirty="0">
                <a:latin typeface="Calibri"/>
                <a:cs typeface="Calibri"/>
              </a:rPr>
              <a:t>o</a:t>
            </a:r>
            <a:r>
              <a:rPr sz="900" spc="-7" baseline="32407" dirty="0">
                <a:latin typeface="Calibri"/>
                <a:cs typeface="Calibri"/>
              </a:rPr>
              <a:t> </a:t>
            </a:r>
            <a:r>
              <a:rPr sz="900" baseline="32407" dirty="0">
                <a:latin typeface="Calibri"/>
                <a:cs typeface="Calibri"/>
              </a:rPr>
              <a:t>f</a:t>
            </a:r>
            <a:r>
              <a:rPr sz="900" spc="-7" baseline="32407" dirty="0">
                <a:latin typeface="Calibri"/>
                <a:cs typeface="Calibri"/>
              </a:rPr>
              <a:t>or</a:t>
            </a:r>
            <a:r>
              <a:rPr sz="900" spc="-15" baseline="32407" dirty="0">
                <a:latin typeface="Calibri"/>
                <a:cs typeface="Calibri"/>
              </a:rPr>
              <a:t>m</a:t>
            </a:r>
            <a:r>
              <a:rPr sz="900" spc="-7" baseline="32407" dirty="0">
                <a:latin typeface="Calibri"/>
                <a:cs typeface="Calibri"/>
              </a:rPr>
              <a:t>a</a:t>
            </a:r>
            <a:r>
              <a:rPr sz="900" baseline="32407" dirty="0">
                <a:latin typeface="Calibri"/>
                <a:cs typeface="Calibri"/>
              </a:rPr>
              <a:t>s </a:t>
            </a:r>
            <a:r>
              <a:rPr sz="900" spc="-7" baseline="32407" dirty="0">
                <a:latin typeface="Calibri"/>
                <a:cs typeface="Calibri"/>
              </a:rPr>
              <a:t>de </a:t>
            </a:r>
            <a:r>
              <a:rPr sz="900" spc="-15" baseline="32407" dirty="0">
                <a:latin typeface="Calibri"/>
                <a:cs typeface="Calibri"/>
              </a:rPr>
              <a:t>c</a:t>
            </a:r>
            <a:r>
              <a:rPr sz="900" spc="-7" baseline="32407" dirty="0">
                <a:latin typeface="Calibri"/>
                <a:cs typeface="Calibri"/>
              </a:rPr>
              <a:t>onviven</a:t>
            </a:r>
            <a:r>
              <a:rPr sz="900" spc="-15" baseline="32407" dirty="0">
                <a:latin typeface="Calibri"/>
                <a:cs typeface="Calibri"/>
              </a:rPr>
              <a:t>c</a:t>
            </a:r>
            <a:r>
              <a:rPr sz="900" spc="-7" baseline="32407" dirty="0">
                <a:latin typeface="Calibri"/>
                <a:cs typeface="Calibri"/>
              </a:rPr>
              <a:t>i</a:t>
            </a:r>
            <a:r>
              <a:rPr sz="900" baseline="32407" dirty="0">
                <a:latin typeface="Calibri"/>
                <a:cs typeface="Calibri"/>
              </a:rPr>
              <a:t>a </a:t>
            </a:r>
            <a:r>
              <a:rPr sz="900" spc="-7" baseline="32407" dirty="0">
                <a:latin typeface="Calibri"/>
                <a:cs typeface="Calibri"/>
              </a:rPr>
              <a:t>libres</a:t>
            </a:r>
            <a:endParaRPr sz="900" baseline="32407">
              <a:latin typeface="Calibri"/>
              <a:cs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2037837" y="6328398"/>
            <a:ext cx="441959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co</a:t>
            </a:r>
            <a:r>
              <a:rPr sz="600" dirty="0">
                <a:latin typeface="Calibri"/>
                <a:cs typeface="Calibri"/>
              </a:rPr>
              <a:t>la</a:t>
            </a:r>
            <a:r>
              <a:rPr sz="600" spc="-5" dirty="0">
                <a:latin typeface="Calibri"/>
                <a:cs typeface="Calibri"/>
              </a:rPr>
              <a:t>b</a:t>
            </a:r>
            <a:r>
              <a:rPr sz="600" spc="-1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rac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ón</a:t>
            </a:r>
            <a:r>
              <a:rPr sz="600" dirty="0">
                <a:latin typeface="Calibri"/>
                <a:cs typeface="Calibri"/>
              </a:rPr>
              <a:t>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3878669" y="6328398"/>
            <a:ext cx="478155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dirty="0">
                <a:latin typeface="Calibri"/>
                <a:cs typeface="Calibri"/>
              </a:rPr>
              <a:t>la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onviven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ia.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5195420" y="6280964"/>
            <a:ext cx="141478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de violen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en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asa</a:t>
            </a:r>
            <a:r>
              <a:rPr sz="600" spc="-5" dirty="0">
                <a:latin typeface="Calibri"/>
                <a:cs typeface="Calibri"/>
              </a:rPr>
              <a:t>, es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uel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unid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383820" y="6445909"/>
            <a:ext cx="1749425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Identi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uen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po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itivas o ne</a:t>
            </a:r>
            <a:r>
              <a:rPr sz="600" dirty="0">
                <a:latin typeface="Calibri"/>
                <a:cs typeface="Calibri"/>
              </a:rPr>
              <a:t>ga</a:t>
            </a:r>
            <a:r>
              <a:rPr sz="600" spc="-5" dirty="0">
                <a:latin typeface="Calibri"/>
                <a:cs typeface="Calibri"/>
              </a:rPr>
              <a:t>tivas de su</a:t>
            </a:r>
            <a:r>
              <a:rPr sz="600" dirty="0">
                <a:latin typeface="Calibri"/>
                <a:cs typeface="Calibri"/>
              </a:rPr>
              <a:t>s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386963" y="6625748"/>
            <a:ext cx="1742439" cy="2952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635" algn="ctr">
              <a:lnSpc>
                <a:spcPct val="102400"/>
              </a:lnSpc>
            </a:pP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res, aquello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que pro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ueven un</a:t>
            </a:r>
            <a:r>
              <a:rPr sz="600" dirty="0">
                <a:latin typeface="Calibri"/>
                <a:cs typeface="Calibri"/>
              </a:rPr>
              <a:t>a sa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iva convivenc</a:t>
            </a:r>
            <a:r>
              <a:rPr sz="600" dirty="0">
                <a:latin typeface="Calibri"/>
                <a:cs typeface="Calibri"/>
              </a:rPr>
              <a:t>ia                                                                </a:t>
            </a:r>
            <a:r>
              <a:rPr sz="600" spc="-5" dirty="0">
                <a:latin typeface="Calibri"/>
                <a:cs typeface="Calibri"/>
              </a:rPr>
              <a:t>Par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ip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respe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uerdo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de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onviven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en 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uego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y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3243667" y="6580508"/>
            <a:ext cx="3512820" cy="1517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900" baseline="-32407" dirty="0">
                <a:latin typeface="Calibri"/>
                <a:cs typeface="Calibri"/>
              </a:rPr>
              <a:t>el </a:t>
            </a:r>
            <a:r>
              <a:rPr sz="900" spc="-7" baseline="-32407" dirty="0">
                <a:latin typeface="Calibri"/>
                <a:cs typeface="Calibri"/>
              </a:rPr>
              <a:t>lo</a:t>
            </a:r>
            <a:r>
              <a:rPr sz="900" baseline="-32407" dirty="0">
                <a:latin typeface="Calibri"/>
                <a:cs typeface="Calibri"/>
              </a:rPr>
              <a:t>g</a:t>
            </a:r>
            <a:r>
              <a:rPr sz="900" spc="-7" baseline="-32407" dirty="0">
                <a:latin typeface="Calibri"/>
                <a:cs typeface="Calibri"/>
              </a:rPr>
              <a:t>ro de propó</a:t>
            </a:r>
            <a:r>
              <a:rPr sz="900" baseline="-32407" dirty="0">
                <a:latin typeface="Calibri"/>
                <a:cs typeface="Calibri"/>
              </a:rPr>
              <a:t>s</a:t>
            </a:r>
            <a:r>
              <a:rPr sz="900" spc="-7" baseline="-32407" dirty="0">
                <a:latin typeface="Calibri"/>
                <a:cs typeface="Calibri"/>
              </a:rPr>
              <a:t>i</a:t>
            </a:r>
            <a:r>
              <a:rPr sz="900" spc="-15" baseline="-32407" dirty="0">
                <a:latin typeface="Calibri"/>
                <a:cs typeface="Calibri"/>
              </a:rPr>
              <a:t>t</a:t>
            </a:r>
            <a:r>
              <a:rPr sz="900" spc="-7" baseline="-32407" dirty="0">
                <a:latin typeface="Calibri"/>
                <a:cs typeface="Calibri"/>
              </a:rPr>
              <a:t>o</a:t>
            </a:r>
            <a:r>
              <a:rPr sz="900" baseline="-32407" dirty="0">
                <a:latin typeface="Calibri"/>
                <a:cs typeface="Calibri"/>
              </a:rPr>
              <a:t>s </a:t>
            </a:r>
            <a:r>
              <a:rPr sz="900" spc="-15" baseline="-32407" dirty="0">
                <a:latin typeface="Calibri"/>
                <a:cs typeface="Calibri"/>
              </a:rPr>
              <a:t>c</a:t>
            </a:r>
            <a:r>
              <a:rPr sz="900" spc="-7" baseline="-32407" dirty="0">
                <a:latin typeface="Calibri"/>
                <a:cs typeface="Calibri"/>
              </a:rPr>
              <a:t>o</a:t>
            </a:r>
            <a:r>
              <a:rPr sz="900" spc="-15" baseline="-32407" dirty="0">
                <a:latin typeface="Calibri"/>
                <a:cs typeface="Calibri"/>
              </a:rPr>
              <a:t>m</a:t>
            </a:r>
            <a:r>
              <a:rPr sz="900" spc="-7" baseline="-32407" dirty="0">
                <a:latin typeface="Calibri"/>
                <a:cs typeface="Calibri"/>
              </a:rPr>
              <a:t>unes</a:t>
            </a:r>
            <a:r>
              <a:rPr sz="900" spc="7" baseline="-32407" dirty="0">
                <a:latin typeface="Calibri"/>
                <a:cs typeface="Calibri"/>
              </a:rPr>
              <a:t> </a:t>
            </a:r>
            <a:r>
              <a:rPr sz="900" spc="-7" baseline="-32407" dirty="0">
                <a:latin typeface="Calibri"/>
                <a:cs typeface="Calibri"/>
              </a:rPr>
              <a:t>en </a:t>
            </a:r>
            <a:r>
              <a:rPr sz="900" spc="-15" baseline="-32407" dirty="0">
                <a:latin typeface="Calibri"/>
                <a:cs typeface="Calibri"/>
              </a:rPr>
              <a:t>j</a:t>
            </a:r>
            <a:r>
              <a:rPr sz="900" spc="-7" baseline="-32407" dirty="0">
                <a:latin typeface="Calibri"/>
                <a:cs typeface="Calibri"/>
              </a:rPr>
              <a:t>ue</a:t>
            </a:r>
            <a:r>
              <a:rPr sz="900" baseline="-32407" dirty="0">
                <a:latin typeface="Calibri"/>
                <a:cs typeface="Calibri"/>
              </a:rPr>
              <a:t>g</a:t>
            </a:r>
            <a:r>
              <a:rPr sz="900" spc="-7" baseline="-32407" dirty="0">
                <a:latin typeface="Calibri"/>
                <a:cs typeface="Calibri"/>
              </a:rPr>
              <a:t>o</a:t>
            </a:r>
            <a:r>
              <a:rPr sz="900" baseline="-32407" dirty="0">
                <a:latin typeface="Calibri"/>
                <a:cs typeface="Calibri"/>
              </a:rPr>
              <a:t>s </a:t>
            </a:r>
            <a:r>
              <a:rPr sz="900" spc="-7" baseline="-32407" dirty="0">
                <a:latin typeface="Calibri"/>
                <a:cs typeface="Calibri"/>
              </a:rPr>
              <a:t>y</a:t>
            </a:r>
            <a:r>
              <a:rPr sz="900" spc="7" baseline="-32407" dirty="0">
                <a:latin typeface="Calibri"/>
                <a:cs typeface="Calibri"/>
              </a:rPr>
              <a:t> </a:t>
            </a:r>
            <a:r>
              <a:rPr sz="900" baseline="-32407" dirty="0">
                <a:latin typeface="Calibri"/>
                <a:cs typeface="Calibri"/>
              </a:rPr>
              <a:t>a</a:t>
            </a:r>
            <a:r>
              <a:rPr sz="900" spc="-15" baseline="-32407" dirty="0">
                <a:latin typeface="Calibri"/>
                <a:cs typeface="Calibri"/>
              </a:rPr>
              <a:t>ct</a:t>
            </a:r>
            <a:r>
              <a:rPr sz="900" spc="-7" baseline="-32407" dirty="0">
                <a:latin typeface="Calibri"/>
                <a:cs typeface="Calibri"/>
              </a:rPr>
              <a:t>ivid</a:t>
            </a:r>
            <a:r>
              <a:rPr sz="900" baseline="-32407" dirty="0">
                <a:latin typeface="Calibri"/>
                <a:cs typeface="Calibri"/>
              </a:rPr>
              <a:t>a</a:t>
            </a:r>
            <a:r>
              <a:rPr sz="900" spc="-7" baseline="-32407" dirty="0">
                <a:latin typeface="Calibri"/>
                <a:cs typeface="Calibri"/>
              </a:rPr>
              <a:t>des.    </a:t>
            </a:r>
            <a:r>
              <a:rPr sz="900" spc="-37" baseline="-32407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co</a:t>
            </a:r>
            <a:r>
              <a:rPr sz="600" dirty="0">
                <a:latin typeface="Calibri"/>
                <a:cs typeface="Calibri"/>
              </a:rPr>
              <a:t>l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vas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al i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era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co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person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otro</a:t>
            </a:r>
            <a:r>
              <a:rPr sz="600" dirty="0">
                <a:latin typeface="Calibri"/>
                <a:cs typeface="Calibri"/>
              </a:rPr>
              <a:t>s l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ga</a:t>
            </a:r>
            <a:r>
              <a:rPr sz="600" spc="-5" dirty="0">
                <a:latin typeface="Calibri"/>
                <a:cs typeface="Calibri"/>
              </a:rPr>
              <a:t>res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5069248" y="6623553"/>
            <a:ext cx="1666875" cy="4794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154800"/>
              </a:lnSpc>
            </a:pP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ul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uras. </a:t>
            </a:r>
            <a:r>
              <a:rPr sz="600" dirty="0">
                <a:latin typeface="Calibri"/>
                <a:cs typeface="Calibri"/>
              </a:rPr>
              <a:t>                                                             </a:t>
            </a:r>
            <a:r>
              <a:rPr sz="600" spc="-5" dirty="0">
                <a:latin typeface="Calibri"/>
                <a:cs typeface="Calibri"/>
              </a:rPr>
              <a:t>Asu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 a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udes pro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les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ir, ayud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endParaRPr sz="600">
              <a:latin typeface="Calibri"/>
              <a:cs typeface="Calibri"/>
            </a:endParaRPr>
          </a:p>
          <a:p>
            <a:pPr algn="ctr">
              <a:lnSpc>
                <a:spcPts val="700"/>
              </a:lnSpc>
            </a:pP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ol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borar, al 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orar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rel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 de</a:t>
            </a:r>
            <a:endParaRPr sz="600">
              <a:latin typeface="Calibri"/>
              <a:cs typeface="Calibri"/>
            </a:endParaRPr>
          </a:p>
          <a:p>
            <a:pPr algn="ctr">
              <a:spcBef>
                <a:spcPts val="10"/>
              </a:spcBef>
            </a:pPr>
            <a:r>
              <a:rPr sz="600" spc="-5" dirty="0">
                <a:latin typeface="Calibri"/>
                <a:cs typeface="Calibri"/>
              </a:rPr>
              <a:t>convivenc</a:t>
            </a:r>
            <a:r>
              <a:rPr sz="600" dirty="0">
                <a:latin typeface="Calibri"/>
                <a:cs typeface="Calibri"/>
              </a:rPr>
              <a:t>ia </a:t>
            </a:r>
            <a:r>
              <a:rPr sz="600" spc="-5" dirty="0">
                <a:latin typeface="Calibri"/>
                <a:cs typeface="Calibri"/>
              </a:rPr>
              <a:t>co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las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ás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person</a:t>
            </a:r>
            <a:r>
              <a:rPr sz="600" dirty="0">
                <a:latin typeface="Calibri"/>
                <a:cs typeface="Calibri"/>
              </a:rPr>
              <a:t>as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352861" y="6904117"/>
            <a:ext cx="365506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ivid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des que 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pli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eri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les, 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ble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er    </a:t>
            </a:r>
            <a:r>
              <a:rPr sz="600" spc="1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b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efi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ien 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oda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odo</a:t>
            </a:r>
            <a:r>
              <a:rPr sz="600" dirty="0">
                <a:latin typeface="Calibri"/>
                <a:cs typeface="Calibri"/>
              </a:rPr>
              <a:t>s a f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dirty="0">
                <a:latin typeface="Calibri"/>
                <a:cs typeface="Calibri"/>
              </a:rPr>
              <a:t>v</a:t>
            </a:r>
            <a:r>
              <a:rPr sz="600" spc="-5" dirty="0">
                <a:latin typeface="Calibri"/>
                <a:cs typeface="Calibri"/>
              </a:rPr>
              <a:t>ivir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res</a:t>
            </a:r>
            <a:r>
              <a:rPr sz="600" spc="-10" dirty="0">
                <a:latin typeface="Calibri"/>
                <a:cs typeface="Calibri"/>
              </a:rPr>
              <a:t>p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y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366326" y="6997271"/>
            <a:ext cx="1784985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urno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se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uir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re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-5" dirty="0">
                <a:latin typeface="Calibri"/>
                <a:cs typeface="Calibri"/>
              </a:rPr>
              <a:t>, es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h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ión, 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re 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ro</a:t>
            </a:r>
            <a:r>
              <a:rPr sz="600" dirty="0">
                <a:latin typeface="Calibri"/>
                <a:cs typeface="Calibri"/>
              </a:rPr>
              <a:t>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3293673" y="6815238"/>
            <a:ext cx="164846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ani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ies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di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po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 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ble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uerdo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que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3284976" y="6996083"/>
            <a:ext cx="1665605" cy="5264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51432" marR="51432" algn="ctr">
              <a:lnSpc>
                <a:spcPct val="101299"/>
              </a:lnSpc>
            </a:pPr>
            <a:r>
              <a:rPr sz="600" spc="-5" dirty="0">
                <a:latin typeface="Calibri"/>
                <a:cs typeface="Calibri"/>
              </a:rPr>
              <a:t>toleran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 a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eren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as.                              </a:t>
            </a:r>
            <a:r>
              <a:rPr sz="600" spc="5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 di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al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erna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iva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para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olaborar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unid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e in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rarse a ell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de 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uerd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cond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ones.</a:t>
            </a:r>
            <a:endParaRPr sz="600">
              <a:latin typeface="Calibri"/>
              <a:cs typeface="Calibri"/>
            </a:endParaRPr>
          </a:p>
          <a:p>
            <a:pPr algn="ctr">
              <a:spcBef>
                <a:spcPts val="395"/>
              </a:spcBef>
            </a:pPr>
            <a:r>
              <a:rPr sz="600" spc="-5" dirty="0">
                <a:latin typeface="Calibri"/>
                <a:cs typeface="Calibri"/>
              </a:rPr>
              <a:t>S</a:t>
            </a:r>
            <a:r>
              <a:rPr sz="600" dirty="0">
                <a:latin typeface="Calibri"/>
                <a:cs typeface="Calibri"/>
              </a:rPr>
              <a:t>e fa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ili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ri</a:t>
            </a:r>
            <a:r>
              <a:rPr sz="600" dirty="0">
                <a:latin typeface="Calibri"/>
                <a:cs typeface="Calibri"/>
              </a:rPr>
              <a:t>za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diversas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prá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que favore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en el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61290" y="7828259"/>
            <a:ext cx="3088640" cy="2044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1431204">
              <a:lnSpc>
                <a:spcPct val="103899"/>
              </a:lnSpc>
            </a:pPr>
            <a:r>
              <a:rPr sz="600" spc="-1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 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benefi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que l</a:t>
            </a:r>
            <a:r>
              <a:rPr sz="600" dirty="0">
                <a:latin typeface="Calibri"/>
                <a:cs typeface="Calibri"/>
              </a:rPr>
              <a:t>a a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ivid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í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5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de l</a:t>
            </a:r>
            <a:r>
              <a:rPr sz="600" dirty="0">
                <a:latin typeface="Calibri"/>
                <a:cs typeface="Calibri"/>
              </a:rPr>
              <a:t>a sa</a:t>
            </a:r>
            <a:r>
              <a:rPr sz="600" spc="-5" dirty="0">
                <a:latin typeface="Calibri"/>
                <a:cs typeface="Calibri"/>
              </a:rPr>
              <a:t>lu</a:t>
            </a:r>
            <a:r>
              <a:rPr sz="60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 person</a:t>
            </a:r>
            <a:r>
              <a:rPr sz="600" dirty="0">
                <a:latin typeface="Calibri"/>
                <a:cs typeface="Calibri"/>
              </a:rPr>
              <a:t>al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ole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iva,  </a:t>
            </a:r>
            <a:r>
              <a:rPr sz="600" spc="40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ali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l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h</a:t>
            </a:r>
            <a:r>
              <a:rPr sz="600" dirty="0">
                <a:latin typeface="Calibri"/>
                <a:cs typeface="Calibri"/>
              </a:rPr>
              <a:t>á</a:t>
            </a:r>
            <a:r>
              <a:rPr sz="600" spc="-5" dirty="0">
                <a:latin typeface="Calibri"/>
                <a:cs typeface="Calibri"/>
              </a:rPr>
              <a:t>b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to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h</a:t>
            </a:r>
            <a:r>
              <a:rPr sz="600" dirty="0">
                <a:latin typeface="Calibri"/>
                <a:cs typeface="Calibri"/>
              </a:rPr>
              <a:t>igie</a:t>
            </a:r>
            <a:r>
              <a:rPr sz="600" spc="-5" dirty="0">
                <a:latin typeface="Calibri"/>
                <a:cs typeface="Calibri"/>
              </a:rPr>
              <a:t>ne person</a:t>
            </a:r>
            <a:r>
              <a:rPr sz="600" dirty="0">
                <a:latin typeface="Calibri"/>
                <a:cs typeface="Calibri"/>
              </a:rPr>
              <a:t>al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li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ieza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91453" y="8015399"/>
            <a:ext cx="1214120" cy="3816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100299"/>
              </a:lnSpc>
            </a:pPr>
            <a:r>
              <a:rPr sz="600" dirty="0">
                <a:latin typeface="Calibri"/>
                <a:cs typeface="Calibri"/>
              </a:rPr>
              <a:t>al </a:t>
            </a:r>
            <a:r>
              <a:rPr sz="600" spc="-5" dirty="0">
                <a:latin typeface="Calibri"/>
                <a:cs typeface="Calibri"/>
              </a:rPr>
              <a:t>llevar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cc</a:t>
            </a:r>
            <a:r>
              <a:rPr sz="600" spc="-5" dirty="0">
                <a:latin typeface="Calibri"/>
                <a:cs typeface="Calibri"/>
              </a:rPr>
              <a:t>iones de hi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iene, li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pieza,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ivid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í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desde lo</a:t>
            </a:r>
            <a:r>
              <a:rPr sz="600" dirty="0">
                <a:latin typeface="Calibri"/>
                <a:cs typeface="Calibri"/>
              </a:rPr>
              <a:t>s s</a:t>
            </a:r>
            <a:r>
              <a:rPr sz="600" spc="-5" dirty="0">
                <a:latin typeface="Calibri"/>
                <a:cs typeface="Calibri"/>
              </a:rPr>
              <a:t>aberes prá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de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unida</a:t>
            </a:r>
            <a:r>
              <a:rPr sz="60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 i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or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ie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ífi</a:t>
            </a:r>
            <a:r>
              <a:rPr sz="600" spc="-5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1423504" y="7371015"/>
            <a:ext cx="1669414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Pra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hábi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de higiene persona</a:t>
            </a:r>
            <a:r>
              <a:rPr sz="600" dirty="0">
                <a:latin typeface="Calibri"/>
                <a:cs typeface="Calibri"/>
              </a:rPr>
              <a:t>l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pieza en lo</a:t>
            </a:r>
            <a:r>
              <a:rPr sz="600" dirty="0">
                <a:latin typeface="Calibri"/>
                <a:cs typeface="Calibri"/>
              </a:rPr>
              <a:t>s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1386230" y="7459894"/>
            <a:ext cx="174498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esp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</a:t>
            </a:r>
            <a:r>
              <a:rPr sz="600" dirty="0">
                <a:latin typeface="Calibri"/>
                <a:cs typeface="Calibri"/>
              </a:rPr>
              <a:t>s f</a:t>
            </a:r>
            <a:r>
              <a:rPr sz="600" spc="-5" dirty="0">
                <a:latin typeface="Calibri"/>
                <a:cs typeface="Calibri"/>
              </a:rPr>
              <a:t>í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donde se desenvuelve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al 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ob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1331429" y="7505612"/>
            <a:ext cx="3680460" cy="1536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900" spc="-7" baseline="-32407" dirty="0">
                <a:latin typeface="Calibri"/>
                <a:cs typeface="Calibri"/>
              </a:rPr>
              <a:t>com</a:t>
            </a:r>
            <a:r>
              <a:rPr sz="900" baseline="-32407" dirty="0">
                <a:latin typeface="Calibri"/>
                <a:cs typeface="Calibri"/>
              </a:rPr>
              <a:t>o</a:t>
            </a:r>
            <a:r>
              <a:rPr sz="900" spc="-7" baseline="-32407" dirty="0">
                <a:latin typeface="Calibri"/>
                <a:cs typeface="Calibri"/>
              </a:rPr>
              <a:t> </a:t>
            </a:r>
            <a:r>
              <a:rPr sz="900" spc="-15" baseline="-32407" dirty="0">
                <a:latin typeface="Calibri"/>
                <a:cs typeface="Calibri"/>
              </a:rPr>
              <a:t>m</a:t>
            </a:r>
            <a:r>
              <a:rPr sz="900" spc="-7" baseline="-32407" dirty="0">
                <a:latin typeface="Calibri"/>
                <a:cs typeface="Calibri"/>
              </a:rPr>
              <a:t>ed</a:t>
            </a:r>
            <a:r>
              <a:rPr sz="900" baseline="-32407" dirty="0">
                <a:latin typeface="Calibri"/>
                <a:cs typeface="Calibri"/>
              </a:rPr>
              <a:t>i</a:t>
            </a:r>
            <a:r>
              <a:rPr sz="900" spc="-7" baseline="-32407" dirty="0">
                <a:latin typeface="Calibri"/>
                <a:cs typeface="Calibri"/>
              </a:rPr>
              <a:t>d</a:t>
            </a:r>
            <a:r>
              <a:rPr sz="900" baseline="-32407" dirty="0">
                <a:latin typeface="Calibri"/>
                <a:cs typeface="Calibri"/>
              </a:rPr>
              <a:t>as</a:t>
            </a:r>
            <a:r>
              <a:rPr sz="900" spc="7" baseline="-32407" dirty="0">
                <a:latin typeface="Calibri"/>
                <a:cs typeface="Calibri"/>
              </a:rPr>
              <a:t> </a:t>
            </a:r>
            <a:r>
              <a:rPr sz="900" spc="-7" baseline="-32407" dirty="0">
                <a:latin typeface="Calibri"/>
                <a:cs typeface="Calibri"/>
              </a:rPr>
              <a:t>de con</a:t>
            </a:r>
            <a:r>
              <a:rPr sz="900" baseline="-32407" dirty="0">
                <a:latin typeface="Calibri"/>
                <a:cs typeface="Calibri"/>
              </a:rPr>
              <a:t>s</a:t>
            </a:r>
            <a:r>
              <a:rPr sz="900" spc="-7" baseline="-32407" dirty="0">
                <a:latin typeface="Calibri"/>
                <a:cs typeface="Calibri"/>
              </a:rPr>
              <a:t>ervac</a:t>
            </a:r>
            <a:r>
              <a:rPr sz="900" baseline="-32407" dirty="0">
                <a:latin typeface="Calibri"/>
                <a:cs typeface="Calibri"/>
              </a:rPr>
              <a:t>i</a:t>
            </a:r>
            <a:r>
              <a:rPr sz="900" spc="-7" baseline="-32407" dirty="0">
                <a:latin typeface="Calibri"/>
                <a:cs typeface="Calibri"/>
              </a:rPr>
              <a:t>ó</a:t>
            </a:r>
            <a:r>
              <a:rPr sz="900" baseline="-32407" dirty="0">
                <a:latin typeface="Calibri"/>
                <a:cs typeface="Calibri"/>
              </a:rPr>
              <a:t>n</a:t>
            </a:r>
            <a:r>
              <a:rPr sz="900" spc="-7" baseline="-32407" dirty="0">
                <a:latin typeface="Calibri"/>
                <a:cs typeface="Calibri"/>
              </a:rPr>
              <a:t> de la salu</a:t>
            </a:r>
            <a:r>
              <a:rPr sz="900" baseline="-32407" dirty="0">
                <a:latin typeface="Calibri"/>
                <a:cs typeface="Calibri"/>
              </a:rPr>
              <a:t>d</a:t>
            </a:r>
            <a:r>
              <a:rPr sz="900" spc="-7" baseline="-32407" dirty="0">
                <a:latin typeface="Calibri"/>
                <a:cs typeface="Calibri"/>
              </a:rPr>
              <a:t> y</a:t>
            </a:r>
            <a:r>
              <a:rPr sz="900" spc="7" baseline="-32407" dirty="0">
                <a:latin typeface="Calibri"/>
                <a:cs typeface="Calibri"/>
              </a:rPr>
              <a:t> </a:t>
            </a:r>
            <a:r>
              <a:rPr sz="900" spc="-7" baseline="-32407" dirty="0">
                <a:latin typeface="Calibri"/>
                <a:cs typeface="Calibri"/>
              </a:rPr>
              <a:t>de prevenc</a:t>
            </a:r>
            <a:r>
              <a:rPr sz="900" baseline="-32407" dirty="0">
                <a:latin typeface="Calibri"/>
                <a:cs typeface="Calibri"/>
              </a:rPr>
              <a:t>i</a:t>
            </a:r>
            <a:r>
              <a:rPr sz="900" spc="-7" baseline="-32407" dirty="0">
                <a:latin typeface="Calibri"/>
                <a:cs typeface="Calibri"/>
              </a:rPr>
              <a:t>ó</a:t>
            </a:r>
            <a:r>
              <a:rPr sz="900" baseline="-32407" dirty="0">
                <a:latin typeface="Calibri"/>
                <a:cs typeface="Calibri"/>
              </a:rPr>
              <a:t>n   </a:t>
            </a:r>
            <a:r>
              <a:rPr sz="900" spc="-75" baseline="-32407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cu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de la salu</a:t>
            </a:r>
            <a:r>
              <a:rPr sz="60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 desde la experienc</a:t>
            </a:r>
            <a:r>
              <a:rPr sz="600" dirty="0">
                <a:latin typeface="Calibri"/>
                <a:cs typeface="Calibri"/>
              </a:rPr>
              <a:t>ia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visió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de otras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1964080" y="7646245"/>
            <a:ext cx="58928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 en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er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eda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3623873" y="7598770"/>
            <a:ext cx="98806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ul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uras, si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ponerse en ries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5060517" y="7467537"/>
            <a:ext cx="1685289" cy="1898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96851" marR="12699" indent="-384152">
              <a:lnSpc>
                <a:spcPts val="700"/>
              </a:lnSpc>
            </a:pPr>
            <a:r>
              <a:rPr sz="600" spc="-1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 al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uno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fa</a:t>
            </a:r>
            <a:r>
              <a:rPr sz="600" spc="-10" dirty="0">
                <a:latin typeface="Calibri"/>
                <a:cs typeface="Calibri"/>
              </a:rPr>
              <a:t>cto</a:t>
            </a:r>
            <a:r>
              <a:rPr sz="600" spc="-5" dirty="0">
                <a:latin typeface="Calibri"/>
                <a:cs typeface="Calibri"/>
              </a:rPr>
              <a:t>res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que per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en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ervar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la s</a:t>
            </a:r>
            <a:r>
              <a:rPr sz="600" spc="-5" dirty="0">
                <a:latin typeface="Calibri"/>
                <a:cs typeface="Calibri"/>
              </a:rPr>
              <a:t>alu</a:t>
            </a:r>
            <a:r>
              <a:rPr sz="60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que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per</a:t>
            </a:r>
            <a:r>
              <a:rPr sz="600" spc="-15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udi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an</a:t>
            </a:r>
            <a:r>
              <a:rPr sz="600" dirty="0">
                <a:latin typeface="Calibri"/>
                <a:cs typeface="Calibri"/>
              </a:rPr>
              <a:t>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1783107" y="8013798"/>
            <a:ext cx="951865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por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al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de la salu</a:t>
            </a:r>
            <a:r>
              <a:rPr sz="600" dirty="0">
                <a:latin typeface="Calibri"/>
                <a:cs typeface="Calibri"/>
              </a:rPr>
              <a:t>d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3170645" y="7786062"/>
            <a:ext cx="3560445" cy="1536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10" dirty="0">
                <a:latin typeface="Calibri"/>
                <a:cs typeface="Calibri"/>
              </a:rPr>
              <a:t>B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yud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in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or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en diversas fuen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es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í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10" dirty="0">
                <a:latin typeface="Calibri"/>
                <a:cs typeface="Calibri"/>
              </a:rPr>
              <a:t> </a:t>
            </a:r>
            <a:r>
              <a:rPr sz="900" baseline="-32407" dirty="0">
                <a:latin typeface="Calibri"/>
                <a:cs typeface="Calibri"/>
              </a:rPr>
              <a:t>sa</a:t>
            </a:r>
            <a:r>
              <a:rPr sz="900" spc="-7" baseline="-32407" dirty="0">
                <a:latin typeface="Calibri"/>
                <a:cs typeface="Calibri"/>
              </a:rPr>
              <a:t>lu</a:t>
            </a:r>
            <a:r>
              <a:rPr sz="900" baseline="-32407" dirty="0">
                <a:latin typeface="Calibri"/>
                <a:cs typeface="Calibri"/>
              </a:rPr>
              <a:t>d</a:t>
            </a:r>
            <a:r>
              <a:rPr sz="900" spc="-7" baseline="-32407" dirty="0">
                <a:latin typeface="Calibri"/>
                <a:cs typeface="Calibri"/>
              </a:rPr>
              <a:t> y</a:t>
            </a:r>
            <a:r>
              <a:rPr sz="900" spc="7" baseline="-32407" dirty="0">
                <a:latin typeface="Calibri"/>
                <a:cs typeface="Calibri"/>
              </a:rPr>
              <a:t> </a:t>
            </a:r>
            <a:r>
              <a:rPr sz="900" spc="-7" baseline="-32407" dirty="0">
                <a:latin typeface="Calibri"/>
                <a:cs typeface="Calibri"/>
              </a:rPr>
              <a:t>bienes</a:t>
            </a:r>
            <a:r>
              <a:rPr sz="900" spc="-15" baseline="-32407" dirty="0">
                <a:latin typeface="Calibri"/>
                <a:cs typeface="Calibri"/>
              </a:rPr>
              <a:t>t</a:t>
            </a:r>
            <a:r>
              <a:rPr sz="900" baseline="-32407" dirty="0">
                <a:latin typeface="Calibri"/>
                <a:cs typeface="Calibri"/>
              </a:rPr>
              <a:t>a</a:t>
            </a:r>
            <a:r>
              <a:rPr sz="900" spc="-7" baseline="-32407" dirty="0">
                <a:latin typeface="Calibri"/>
                <a:cs typeface="Calibri"/>
              </a:rPr>
              <a:t>r, rel</a:t>
            </a:r>
            <a:r>
              <a:rPr sz="900" baseline="-32407" dirty="0">
                <a:latin typeface="Calibri"/>
                <a:cs typeface="Calibri"/>
              </a:rPr>
              <a:t>a</a:t>
            </a:r>
            <a:r>
              <a:rPr sz="900" spc="-15" baseline="-32407" dirty="0">
                <a:latin typeface="Calibri"/>
                <a:cs typeface="Calibri"/>
              </a:rPr>
              <a:t>c</a:t>
            </a:r>
            <a:r>
              <a:rPr sz="900" spc="-7" baseline="-32407" dirty="0">
                <a:latin typeface="Calibri"/>
                <a:cs typeface="Calibri"/>
              </a:rPr>
              <a:t>ion</a:t>
            </a:r>
            <a:r>
              <a:rPr sz="900" baseline="-32407" dirty="0">
                <a:latin typeface="Calibri"/>
                <a:cs typeface="Calibri"/>
              </a:rPr>
              <a:t>a</a:t>
            </a:r>
            <a:r>
              <a:rPr sz="900" spc="-7" baseline="-32407" dirty="0">
                <a:latin typeface="Calibri"/>
                <a:cs typeface="Calibri"/>
              </a:rPr>
              <a:t>d</a:t>
            </a:r>
            <a:r>
              <a:rPr sz="900" baseline="-32407" dirty="0">
                <a:latin typeface="Calibri"/>
                <a:cs typeface="Calibri"/>
              </a:rPr>
              <a:t>as </a:t>
            </a:r>
            <a:r>
              <a:rPr sz="900" spc="-15" baseline="-32407" dirty="0">
                <a:latin typeface="Calibri"/>
                <a:cs typeface="Calibri"/>
              </a:rPr>
              <a:t>c</a:t>
            </a:r>
            <a:r>
              <a:rPr sz="900" spc="-7" baseline="-32407" dirty="0">
                <a:latin typeface="Calibri"/>
                <a:cs typeface="Calibri"/>
              </a:rPr>
              <a:t>o</a:t>
            </a:r>
            <a:r>
              <a:rPr sz="900" baseline="-32407" dirty="0">
                <a:latin typeface="Calibri"/>
                <a:cs typeface="Calibri"/>
              </a:rPr>
              <a:t>n</a:t>
            </a:r>
            <a:r>
              <a:rPr sz="900" spc="-7" baseline="-32407" dirty="0">
                <a:latin typeface="Calibri"/>
                <a:cs typeface="Calibri"/>
              </a:rPr>
              <a:t> hi</a:t>
            </a:r>
            <a:r>
              <a:rPr sz="900" baseline="-32407" dirty="0">
                <a:latin typeface="Calibri"/>
                <a:cs typeface="Calibri"/>
              </a:rPr>
              <a:t>g</a:t>
            </a:r>
            <a:r>
              <a:rPr sz="900" spc="-7" baseline="-32407" dirty="0">
                <a:latin typeface="Calibri"/>
                <a:cs typeface="Calibri"/>
              </a:rPr>
              <a:t>iene person</a:t>
            </a:r>
            <a:r>
              <a:rPr sz="900" baseline="-32407" dirty="0">
                <a:latin typeface="Calibri"/>
                <a:cs typeface="Calibri"/>
              </a:rPr>
              <a:t>a</a:t>
            </a:r>
            <a:r>
              <a:rPr sz="900" spc="-7" baseline="-32407" dirty="0">
                <a:latin typeface="Calibri"/>
                <a:cs typeface="Calibri"/>
              </a:rPr>
              <a:t>l,</a:t>
            </a:r>
            <a:endParaRPr sz="900" baseline="-32407">
              <a:latin typeface="Calibri"/>
              <a:cs typeface="Calibri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3273007" y="7873206"/>
            <a:ext cx="1689735" cy="2940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635" algn="ctr">
              <a:lnSpc>
                <a:spcPct val="101899"/>
              </a:lnSpc>
            </a:pP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er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de l</a:t>
            </a:r>
            <a:r>
              <a:rPr sz="600" dirty="0">
                <a:latin typeface="Calibri"/>
                <a:cs typeface="Calibri"/>
              </a:rPr>
              <a:t>as a</a:t>
            </a:r>
            <a:r>
              <a:rPr sz="600" spc="-10" dirty="0">
                <a:latin typeface="Calibri"/>
                <a:cs typeface="Calibri"/>
              </a:rPr>
              <a:t>cc</a:t>
            </a:r>
            <a:r>
              <a:rPr sz="600" spc="-5" dirty="0">
                <a:latin typeface="Calibri"/>
                <a:cs typeface="Calibri"/>
              </a:rPr>
              <a:t>iones que 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án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 su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e, 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 el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de l</a:t>
            </a:r>
            <a:r>
              <a:rPr sz="600" dirty="0">
                <a:latin typeface="Calibri"/>
                <a:cs typeface="Calibri"/>
              </a:rPr>
              <a:t>a sa</a:t>
            </a:r>
            <a:r>
              <a:rPr sz="600" spc="-5" dirty="0">
                <a:latin typeface="Calibri"/>
                <a:cs typeface="Calibri"/>
              </a:rPr>
              <a:t>lu</a:t>
            </a:r>
            <a:r>
              <a:rPr sz="60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 person</a:t>
            </a:r>
            <a:r>
              <a:rPr sz="600" dirty="0">
                <a:latin typeface="Calibri"/>
                <a:cs typeface="Calibri"/>
              </a:rPr>
              <a:t>al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ole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iva,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pone en p</a:t>
            </a:r>
            <a:r>
              <a:rPr sz="60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á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5122426" y="7740386"/>
            <a:ext cx="156083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Propone a</a:t>
            </a:r>
            <a:r>
              <a:rPr sz="600" spc="-10" dirty="0">
                <a:latin typeface="Calibri"/>
                <a:cs typeface="Calibri"/>
              </a:rPr>
              <a:t>cc</a:t>
            </a:r>
            <a:r>
              <a:rPr sz="600" spc="-5" dirty="0">
                <a:latin typeface="Calibri"/>
                <a:cs typeface="Calibri"/>
              </a:rPr>
              <a:t>iones que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ribuyen 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an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ener su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5072420" y="7920618"/>
            <a:ext cx="1661160" cy="8445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0478" marR="31113" algn="ctr">
              <a:lnSpc>
                <a:spcPct val="101899"/>
              </a:lnSpc>
            </a:pPr>
            <a:r>
              <a:rPr sz="600" spc="-5" dirty="0">
                <a:latin typeface="Calibri"/>
                <a:cs typeface="Calibri"/>
              </a:rPr>
              <a:t>li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pieza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ivid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í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iderand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lo</a:t>
            </a:r>
            <a:r>
              <a:rPr sz="600" dirty="0">
                <a:latin typeface="Calibri"/>
                <a:cs typeface="Calibri"/>
              </a:rPr>
              <a:t>s sa</a:t>
            </a:r>
            <a:r>
              <a:rPr sz="600" spc="-5" dirty="0">
                <a:latin typeface="Calibri"/>
                <a:cs typeface="Calibri"/>
              </a:rPr>
              <a:t>beres p</a:t>
            </a:r>
            <a:r>
              <a:rPr sz="60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á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munida</a:t>
            </a:r>
            <a:r>
              <a:rPr sz="60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la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apor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</a:t>
            </a:r>
            <a:r>
              <a:rPr sz="600" spc="-1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es c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ífi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as.</a:t>
            </a:r>
            <a:endParaRPr sz="600">
              <a:latin typeface="Calibri"/>
              <a:cs typeface="Calibri"/>
            </a:endParaRPr>
          </a:p>
          <a:p>
            <a:pPr marL="12699" marR="12699" indent="-635" algn="ctr">
              <a:lnSpc>
                <a:spcPct val="99500"/>
              </a:lnSpc>
              <a:spcBef>
                <a:spcPts val="370"/>
              </a:spcBef>
            </a:pPr>
            <a:r>
              <a:rPr sz="600" spc="-5" dirty="0">
                <a:latin typeface="Calibri"/>
                <a:cs typeface="Calibri"/>
              </a:rPr>
              <a:t>Pro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ueve a</a:t>
            </a:r>
            <a:r>
              <a:rPr sz="600" spc="-10" dirty="0">
                <a:latin typeface="Calibri"/>
                <a:cs typeface="Calibri"/>
              </a:rPr>
              <a:t>cc</a:t>
            </a:r>
            <a:r>
              <a:rPr sz="600" spc="-5" dirty="0">
                <a:latin typeface="Calibri"/>
                <a:cs typeface="Calibri"/>
              </a:rPr>
              <a:t>iones sobre el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uidad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de l</a:t>
            </a:r>
            <a:r>
              <a:rPr sz="600" dirty="0">
                <a:latin typeface="Calibri"/>
                <a:cs typeface="Calibri"/>
              </a:rPr>
              <a:t>a s</a:t>
            </a:r>
            <a:r>
              <a:rPr sz="600" spc="-5" dirty="0">
                <a:latin typeface="Calibri"/>
                <a:cs typeface="Calibri"/>
              </a:rPr>
              <a:t>alu</a:t>
            </a:r>
            <a:r>
              <a:rPr sz="600" dirty="0">
                <a:latin typeface="Calibri"/>
                <a:cs typeface="Calibri"/>
              </a:rPr>
              <a:t>d </a:t>
            </a:r>
            <a:r>
              <a:rPr sz="600" spc="-5" dirty="0">
                <a:latin typeface="Calibri"/>
                <a:cs typeface="Calibri"/>
              </a:rPr>
              <a:t>vi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l, audi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iva, bu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l, ali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ri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í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en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asa</a:t>
            </a:r>
            <a:r>
              <a:rPr sz="600" spc="-5" dirty="0">
                <a:latin typeface="Calibri"/>
                <a:cs typeface="Calibri"/>
              </a:rPr>
              <a:t>, es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ela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unid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.</a:t>
            </a:r>
            <a:endParaRPr sz="600">
              <a:latin typeface="Calibri"/>
              <a:cs typeface="Calibri"/>
            </a:endParaRPr>
          </a:p>
          <a:p>
            <a:pPr marL="60956" marR="60321" indent="-1270" algn="ctr">
              <a:lnSpc>
                <a:spcPts val="700"/>
              </a:lnSpc>
              <a:spcBef>
                <a:spcPts val="434"/>
              </a:spcBef>
            </a:pPr>
            <a:r>
              <a:rPr sz="600" spc="5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lo</a:t>
            </a:r>
            <a:r>
              <a:rPr sz="600" dirty="0">
                <a:latin typeface="Calibri"/>
                <a:cs typeface="Calibri"/>
              </a:rPr>
              <a:t>ga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res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uerdo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 el cu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de la salu</a:t>
            </a:r>
            <a:r>
              <a:rPr sz="60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 en benefic</a:t>
            </a:r>
            <a:r>
              <a:rPr sz="600" dirty="0">
                <a:latin typeface="Calibri"/>
                <a:cs typeface="Calibri"/>
              </a:rPr>
              <a:t>io</a:t>
            </a:r>
            <a:r>
              <a:rPr sz="600" spc="-5" dirty="0">
                <a:latin typeface="Calibri"/>
                <a:cs typeface="Calibri"/>
              </a:rPr>
              <a:t> de </a:t>
            </a:r>
            <a:r>
              <a:rPr sz="600" spc="-10" dirty="0">
                <a:latin typeface="Calibri"/>
                <a:cs typeface="Calibri"/>
              </a:rPr>
              <a:t>tod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todo</a:t>
            </a:r>
            <a:r>
              <a:rPr sz="600" dirty="0">
                <a:latin typeface="Calibri"/>
                <a:cs typeface="Calibri"/>
              </a:rPr>
              <a:t>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1400486" y="8200883"/>
            <a:ext cx="1715770" cy="3816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100299"/>
              </a:lnSpc>
            </a:pPr>
            <a:r>
              <a:rPr sz="600" spc="5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ul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yud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di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lo</a:t>
            </a:r>
            <a:r>
              <a:rPr sz="600" dirty="0">
                <a:latin typeface="Calibri"/>
                <a:cs typeface="Calibri"/>
              </a:rPr>
              <a:t>ga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person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de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comun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espec</a:t>
            </a:r>
            <a:r>
              <a:rPr sz="600" dirty="0">
                <a:latin typeface="Calibri"/>
                <a:cs typeface="Calibri"/>
              </a:rPr>
              <a:t>ialis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en el cu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de la salu</a:t>
            </a:r>
            <a:r>
              <a:rPr sz="600" dirty="0">
                <a:latin typeface="Calibri"/>
                <a:cs typeface="Calibri"/>
              </a:rPr>
              <a:t>d </a:t>
            </a:r>
            <a:r>
              <a:rPr sz="600" spc="-5" dirty="0">
                <a:latin typeface="Calibri"/>
                <a:cs typeface="Calibri"/>
              </a:rPr>
              <a:t>in</a:t>
            </a:r>
            <a:r>
              <a:rPr sz="600" dirty="0">
                <a:latin typeface="Calibri"/>
                <a:cs typeface="Calibri"/>
              </a:rPr>
              <a:t>fa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il, 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edid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de preven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de en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er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des y con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ervac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de la salu</a:t>
            </a:r>
            <a:r>
              <a:rPr sz="600" dirty="0">
                <a:latin typeface="Calibri"/>
                <a:cs typeface="Calibri"/>
              </a:rPr>
              <a:t>d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3230967" y="8297634"/>
            <a:ext cx="1772920" cy="1898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34923">
              <a:lnSpc>
                <a:spcPts val="700"/>
              </a:lnSpc>
            </a:pPr>
            <a:r>
              <a:rPr sz="600" spc="-1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eali</a:t>
            </a:r>
            <a:r>
              <a:rPr sz="600" dirty="0">
                <a:latin typeface="Calibri"/>
                <a:cs typeface="Calibri"/>
              </a:rPr>
              <a:t>za a</a:t>
            </a:r>
            <a:r>
              <a:rPr sz="600" spc="-10" dirty="0">
                <a:latin typeface="Calibri"/>
                <a:cs typeface="Calibri"/>
              </a:rPr>
              <a:t>cc</a:t>
            </a:r>
            <a:r>
              <a:rPr sz="600" spc="-5" dirty="0">
                <a:latin typeface="Calibri"/>
                <a:cs typeface="Calibri"/>
              </a:rPr>
              <a:t>iones de hi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iene person</a:t>
            </a:r>
            <a:r>
              <a:rPr sz="600" dirty="0">
                <a:latin typeface="Calibri"/>
                <a:cs typeface="Calibri"/>
              </a:rPr>
              <a:t>al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pieza, an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es, du</a:t>
            </a:r>
            <a:r>
              <a:rPr sz="60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ante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espu</a:t>
            </a:r>
            <a:r>
              <a:rPr sz="600" dirty="0">
                <a:latin typeface="Calibri"/>
                <a:cs typeface="Calibri"/>
              </a:rPr>
              <a:t>és 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 reali</a:t>
            </a:r>
            <a:r>
              <a:rPr sz="600" dirty="0">
                <a:latin typeface="Calibri"/>
                <a:cs typeface="Calibri"/>
              </a:rPr>
              <a:t>z</a:t>
            </a:r>
            <a:r>
              <a:rPr sz="600" spc="-5" dirty="0">
                <a:latin typeface="Calibri"/>
                <a:cs typeface="Calibri"/>
              </a:rPr>
              <a:t>ar su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ivida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es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idiana</a:t>
            </a:r>
            <a:r>
              <a:rPr sz="600" dirty="0">
                <a:latin typeface="Calibri"/>
                <a:cs typeface="Calibri"/>
              </a:rPr>
              <a:t>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3200014" y="8570119"/>
            <a:ext cx="1835785" cy="3816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-1270" algn="ctr">
              <a:lnSpc>
                <a:spcPct val="100400"/>
              </a:lnSpc>
            </a:pPr>
            <a:r>
              <a:rPr sz="600" spc="5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sf</a:t>
            </a:r>
            <a:r>
              <a:rPr sz="600" spc="-5" dirty="0">
                <a:latin typeface="Calibri"/>
                <a:cs typeface="Calibri"/>
              </a:rPr>
              <a:t>ru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de reali</a:t>
            </a:r>
            <a:r>
              <a:rPr sz="600" dirty="0">
                <a:latin typeface="Calibri"/>
                <a:cs typeface="Calibri"/>
              </a:rPr>
              <a:t>za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ivid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des fí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 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10" dirty="0">
                <a:latin typeface="Calibri"/>
                <a:cs typeface="Calibri"/>
              </a:rPr>
              <a:t>b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efi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para su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alud.                                                        Sabe a dónde o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quién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udir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ener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su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sa</a:t>
            </a:r>
            <a:r>
              <a:rPr sz="600" spc="-5" dirty="0">
                <a:latin typeface="Calibri"/>
                <a:cs typeface="Calibri"/>
              </a:rPr>
              <a:t>lu</a:t>
            </a:r>
            <a:r>
              <a:rPr sz="60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o </a:t>
            </a:r>
            <a:r>
              <a:rPr sz="600" spc="-5" dirty="0">
                <a:latin typeface="Calibri"/>
                <a:cs typeface="Calibri"/>
              </a:rPr>
              <a:t>cu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ene al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ú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al</a:t>
            </a:r>
            <a:r>
              <a:rPr sz="600" spc="-5" dirty="0">
                <a:latin typeface="Calibri"/>
                <a:cs typeface="Calibri"/>
              </a:rPr>
              <a:t>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físi</a:t>
            </a:r>
            <a:r>
              <a:rPr sz="600" spc="-5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en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er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108917" y="9312669"/>
            <a:ext cx="1179195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5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de ali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bebida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que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89865" y="9358432"/>
            <a:ext cx="3056890" cy="1492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900" spc="-7" baseline="-32407" dirty="0">
                <a:latin typeface="Calibri"/>
                <a:cs typeface="Calibri"/>
              </a:rPr>
              <a:t>benefi</a:t>
            </a:r>
            <a:r>
              <a:rPr sz="900" spc="-15" baseline="-32407" dirty="0">
                <a:latin typeface="Calibri"/>
                <a:cs typeface="Calibri"/>
              </a:rPr>
              <a:t>c</a:t>
            </a:r>
            <a:r>
              <a:rPr sz="900" spc="-7" baseline="-32407" dirty="0">
                <a:latin typeface="Calibri"/>
                <a:cs typeface="Calibri"/>
              </a:rPr>
              <a:t>i</a:t>
            </a:r>
            <a:r>
              <a:rPr sz="900" baseline="-32407" dirty="0">
                <a:latin typeface="Calibri"/>
                <a:cs typeface="Calibri"/>
              </a:rPr>
              <a:t>an</a:t>
            </a:r>
            <a:r>
              <a:rPr sz="900" spc="-7" baseline="-32407" dirty="0">
                <a:latin typeface="Calibri"/>
                <a:cs typeface="Calibri"/>
              </a:rPr>
              <a:t> l</a:t>
            </a:r>
            <a:r>
              <a:rPr sz="900" baseline="-32407" dirty="0">
                <a:latin typeface="Calibri"/>
                <a:cs typeface="Calibri"/>
              </a:rPr>
              <a:t>a sa</a:t>
            </a:r>
            <a:r>
              <a:rPr sz="900" spc="-7" baseline="-32407" dirty="0">
                <a:latin typeface="Calibri"/>
                <a:cs typeface="Calibri"/>
              </a:rPr>
              <a:t>lud, de a</a:t>
            </a:r>
            <a:r>
              <a:rPr sz="900" spc="-15" baseline="-32407" dirty="0">
                <a:latin typeface="Calibri"/>
                <a:cs typeface="Calibri"/>
              </a:rPr>
              <a:t>c</a:t>
            </a:r>
            <a:r>
              <a:rPr sz="900" spc="-7" baseline="-32407" dirty="0">
                <a:latin typeface="Calibri"/>
                <a:cs typeface="Calibri"/>
              </a:rPr>
              <a:t>uerd</a:t>
            </a:r>
            <a:r>
              <a:rPr sz="900" baseline="-32407" dirty="0">
                <a:latin typeface="Calibri"/>
                <a:cs typeface="Calibri"/>
              </a:rPr>
              <a:t>o</a:t>
            </a:r>
            <a:r>
              <a:rPr sz="900" spc="-7" baseline="-32407" dirty="0">
                <a:latin typeface="Calibri"/>
                <a:cs typeface="Calibri"/>
              </a:rPr>
              <a:t> </a:t>
            </a:r>
            <a:r>
              <a:rPr sz="900" spc="-15" baseline="-32407" dirty="0">
                <a:latin typeface="Calibri"/>
                <a:cs typeface="Calibri"/>
              </a:rPr>
              <a:t>c</a:t>
            </a:r>
            <a:r>
              <a:rPr sz="900" spc="-7" baseline="-32407" dirty="0">
                <a:latin typeface="Calibri"/>
                <a:cs typeface="Calibri"/>
              </a:rPr>
              <a:t>o</a:t>
            </a:r>
            <a:r>
              <a:rPr sz="900" baseline="-32407" dirty="0">
                <a:latin typeface="Calibri"/>
                <a:cs typeface="Calibri"/>
              </a:rPr>
              <a:t>n</a:t>
            </a:r>
            <a:r>
              <a:rPr sz="900" spc="-7" baseline="-32407" dirty="0">
                <a:latin typeface="Calibri"/>
                <a:cs typeface="Calibri"/>
              </a:rPr>
              <a:t> lo</a:t>
            </a:r>
            <a:r>
              <a:rPr sz="900" baseline="-32407" dirty="0">
                <a:latin typeface="Calibri"/>
                <a:cs typeface="Calibri"/>
              </a:rPr>
              <a:t>s    </a:t>
            </a:r>
            <a:r>
              <a:rPr sz="900" spc="22" baseline="-32407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e, en 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bres fa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ili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res,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prep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y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285127" y="9494703"/>
            <a:ext cx="82804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con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ex</a:t>
            </a:r>
            <a:r>
              <a:rPr sz="600" spc="-10" dirty="0">
                <a:latin typeface="Calibri"/>
                <a:cs typeface="Calibri"/>
              </a:rPr>
              <a:t>to</a:t>
            </a:r>
            <a:r>
              <a:rPr sz="600" dirty="0">
                <a:latin typeface="Calibri"/>
                <a:cs typeface="Calibri"/>
              </a:rPr>
              <a:t>s s</a:t>
            </a:r>
            <a:r>
              <a:rPr sz="600" spc="-5" dirty="0">
                <a:latin typeface="Calibri"/>
                <a:cs typeface="Calibri"/>
              </a:rPr>
              <a:t>oc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ocu</a:t>
            </a:r>
            <a:r>
              <a:rPr sz="600" dirty="0">
                <a:latin typeface="Calibri"/>
                <a:cs typeface="Calibri"/>
              </a:rPr>
              <a:t>l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urales.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1355244" y="8943382"/>
            <a:ext cx="5356225" cy="1517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900" spc="-15" baseline="-32407" dirty="0">
                <a:latin typeface="Calibri"/>
                <a:cs typeface="Calibri"/>
              </a:rPr>
              <a:t>E</a:t>
            </a:r>
            <a:r>
              <a:rPr sz="900" baseline="-32407" dirty="0">
                <a:latin typeface="Calibri"/>
                <a:cs typeface="Calibri"/>
              </a:rPr>
              <a:t>x</a:t>
            </a:r>
            <a:r>
              <a:rPr sz="900" spc="-7" baseline="-32407" dirty="0">
                <a:latin typeface="Calibri"/>
                <a:cs typeface="Calibri"/>
              </a:rPr>
              <a:t>presa </a:t>
            </a:r>
            <a:r>
              <a:rPr sz="900" baseline="-32407" dirty="0">
                <a:latin typeface="Calibri"/>
                <a:cs typeface="Calibri"/>
              </a:rPr>
              <a:t>g</a:t>
            </a:r>
            <a:r>
              <a:rPr sz="900" spc="-7" baseline="-32407" dirty="0">
                <a:latin typeface="Calibri"/>
                <a:cs typeface="Calibri"/>
              </a:rPr>
              <a:t>u</a:t>
            </a:r>
            <a:r>
              <a:rPr sz="900" baseline="-32407" dirty="0">
                <a:latin typeface="Calibri"/>
                <a:cs typeface="Calibri"/>
              </a:rPr>
              <a:t>s</a:t>
            </a:r>
            <a:r>
              <a:rPr sz="900" spc="-15" baseline="-32407" dirty="0">
                <a:latin typeface="Calibri"/>
                <a:cs typeface="Calibri"/>
              </a:rPr>
              <a:t>t</a:t>
            </a:r>
            <a:r>
              <a:rPr sz="900" spc="-7" baseline="-32407" dirty="0">
                <a:latin typeface="Calibri"/>
                <a:cs typeface="Calibri"/>
              </a:rPr>
              <a:t>o</a:t>
            </a:r>
            <a:r>
              <a:rPr sz="900" baseline="-32407" dirty="0">
                <a:latin typeface="Calibri"/>
                <a:cs typeface="Calibri"/>
              </a:rPr>
              <a:t>s</a:t>
            </a:r>
            <a:r>
              <a:rPr sz="900" spc="7" baseline="-32407" dirty="0">
                <a:latin typeface="Calibri"/>
                <a:cs typeface="Calibri"/>
              </a:rPr>
              <a:t> </a:t>
            </a:r>
            <a:r>
              <a:rPr sz="900" spc="-7" baseline="-32407" dirty="0">
                <a:latin typeface="Calibri"/>
                <a:cs typeface="Calibri"/>
              </a:rPr>
              <a:t>y</a:t>
            </a:r>
            <a:r>
              <a:rPr sz="900" spc="7" baseline="-32407" dirty="0">
                <a:latin typeface="Calibri"/>
                <a:cs typeface="Calibri"/>
              </a:rPr>
              <a:t> </a:t>
            </a:r>
            <a:r>
              <a:rPr sz="900" spc="-7" baseline="-32407" dirty="0">
                <a:latin typeface="Calibri"/>
                <a:cs typeface="Calibri"/>
              </a:rPr>
              <a:t>preferen</a:t>
            </a:r>
            <a:r>
              <a:rPr sz="900" spc="-15" baseline="-32407" dirty="0">
                <a:latin typeface="Calibri"/>
                <a:cs typeface="Calibri"/>
              </a:rPr>
              <a:t>c</a:t>
            </a:r>
            <a:r>
              <a:rPr sz="900" spc="-7" baseline="-32407" dirty="0">
                <a:latin typeface="Calibri"/>
                <a:cs typeface="Calibri"/>
              </a:rPr>
              <a:t>i</a:t>
            </a:r>
            <a:r>
              <a:rPr sz="900" baseline="-32407" dirty="0">
                <a:latin typeface="Calibri"/>
                <a:cs typeface="Calibri"/>
              </a:rPr>
              <a:t>as</a:t>
            </a:r>
            <a:r>
              <a:rPr sz="900" spc="7" baseline="-32407" dirty="0">
                <a:latin typeface="Calibri"/>
                <a:cs typeface="Calibri"/>
              </a:rPr>
              <a:t> </a:t>
            </a:r>
            <a:r>
              <a:rPr sz="900" spc="-7" baseline="-32407" dirty="0">
                <a:latin typeface="Calibri"/>
                <a:cs typeface="Calibri"/>
              </a:rPr>
              <a:t>de bebid</a:t>
            </a:r>
            <a:r>
              <a:rPr sz="900" baseline="-32407" dirty="0">
                <a:latin typeface="Calibri"/>
                <a:cs typeface="Calibri"/>
              </a:rPr>
              <a:t>as</a:t>
            </a:r>
            <a:r>
              <a:rPr sz="900" spc="7" baseline="-32407" dirty="0">
                <a:latin typeface="Calibri"/>
                <a:cs typeface="Calibri"/>
              </a:rPr>
              <a:t> </a:t>
            </a:r>
            <a:r>
              <a:rPr sz="900" spc="-7" baseline="-32407" dirty="0">
                <a:latin typeface="Calibri"/>
                <a:cs typeface="Calibri"/>
              </a:rPr>
              <a:t>y</a:t>
            </a:r>
            <a:r>
              <a:rPr sz="900" spc="7" baseline="-32407" dirty="0">
                <a:latin typeface="Calibri"/>
                <a:cs typeface="Calibri"/>
              </a:rPr>
              <a:t> </a:t>
            </a:r>
            <a:r>
              <a:rPr sz="900" baseline="-32407" dirty="0">
                <a:latin typeface="Calibri"/>
                <a:cs typeface="Calibri"/>
              </a:rPr>
              <a:t>a</a:t>
            </a:r>
            <a:r>
              <a:rPr sz="900" spc="-7" baseline="-32407" dirty="0">
                <a:latin typeface="Calibri"/>
                <a:cs typeface="Calibri"/>
              </a:rPr>
              <a:t>li</a:t>
            </a:r>
            <a:r>
              <a:rPr sz="900" spc="-15" baseline="-32407" dirty="0">
                <a:latin typeface="Calibri"/>
                <a:cs typeface="Calibri"/>
              </a:rPr>
              <a:t>m</a:t>
            </a:r>
            <a:r>
              <a:rPr sz="900" spc="-7" baseline="-32407" dirty="0">
                <a:latin typeface="Calibri"/>
                <a:cs typeface="Calibri"/>
              </a:rPr>
              <a:t>en</a:t>
            </a:r>
            <a:r>
              <a:rPr sz="900" spc="-15" baseline="-32407" dirty="0">
                <a:latin typeface="Calibri"/>
                <a:cs typeface="Calibri"/>
              </a:rPr>
              <a:t>t</a:t>
            </a:r>
            <a:r>
              <a:rPr sz="900" spc="-7" baseline="-32407" dirty="0">
                <a:latin typeface="Calibri"/>
                <a:cs typeface="Calibri"/>
              </a:rPr>
              <a:t>o</a:t>
            </a:r>
            <a:r>
              <a:rPr sz="900" baseline="-32407" dirty="0">
                <a:latin typeface="Calibri"/>
                <a:cs typeface="Calibri"/>
              </a:rPr>
              <a:t>s</a:t>
            </a:r>
            <a:r>
              <a:rPr sz="900" spc="7" baseline="-32407" dirty="0">
                <a:latin typeface="Calibri"/>
                <a:cs typeface="Calibri"/>
              </a:rPr>
              <a:t> </a:t>
            </a:r>
            <a:r>
              <a:rPr sz="900" spc="-7" baseline="-32407" dirty="0">
                <a:latin typeface="Calibri"/>
                <a:cs typeface="Calibri"/>
              </a:rPr>
              <a:t>que  </a:t>
            </a:r>
            <a:r>
              <a:rPr sz="900" spc="-44" baseline="-32407" dirty="0">
                <a:latin typeface="Calibri"/>
                <a:cs typeface="Calibri"/>
              </a:rPr>
              <a:t> </a:t>
            </a:r>
            <a:r>
              <a:rPr sz="600" spc="5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in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ue ali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bebid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que so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sa</a:t>
            </a:r>
            <a:r>
              <a:rPr sz="600" spc="-5" dirty="0">
                <a:latin typeface="Calibri"/>
                <a:cs typeface="Calibri"/>
              </a:rPr>
              <a:t>lud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bles, así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   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b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iene in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or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de diversas fuen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es, 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er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de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1334604" y="9082173"/>
            <a:ext cx="366649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h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en </a:t>
            </a:r>
            <a:r>
              <a:rPr sz="600" dirty="0">
                <a:latin typeface="Calibri"/>
                <a:cs typeface="Calibri"/>
              </a:rPr>
              <a:t>su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unid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d, al explorar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-5" dirty="0">
                <a:latin typeface="Calibri"/>
                <a:cs typeface="Calibri"/>
              </a:rPr>
              <a:t>,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olores,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ex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uras    </a:t>
            </a:r>
            <a:r>
              <a:rPr sz="600" spc="-65" dirty="0">
                <a:latin typeface="Calibri"/>
                <a:cs typeface="Calibri"/>
              </a:rPr>
              <a:t> </a:t>
            </a:r>
            <a:r>
              <a:rPr sz="900" spc="-7" baseline="32407" dirty="0">
                <a:latin typeface="Calibri"/>
                <a:cs typeface="Calibri"/>
              </a:rPr>
              <a:t>lo</a:t>
            </a:r>
            <a:r>
              <a:rPr sz="900" baseline="32407" dirty="0">
                <a:latin typeface="Calibri"/>
                <a:cs typeface="Calibri"/>
              </a:rPr>
              <a:t>s </a:t>
            </a:r>
            <a:r>
              <a:rPr sz="900" spc="-7" baseline="32407" dirty="0">
                <a:latin typeface="Calibri"/>
                <a:cs typeface="Calibri"/>
              </a:rPr>
              <a:t>que ponen en ries</a:t>
            </a:r>
            <a:r>
              <a:rPr sz="900" baseline="32407" dirty="0">
                <a:latin typeface="Calibri"/>
                <a:cs typeface="Calibri"/>
              </a:rPr>
              <a:t>go</a:t>
            </a:r>
            <a:r>
              <a:rPr sz="900" spc="-7" baseline="32407" dirty="0">
                <a:latin typeface="Calibri"/>
                <a:cs typeface="Calibri"/>
              </a:rPr>
              <a:t> l</a:t>
            </a:r>
            <a:r>
              <a:rPr sz="900" baseline="32407" dirty="0">
                <a:latin typeface="Calibri"/>
                <a:cs typeface="Calibri"/>
              </a:rPr>
              <a:t>a sa</a:t>
            </a:r>
            <a:r>
              <a:rPr sz="900" spc="-7" baseline="32407" dirty="0">
                <a:latin typeface="Calibri"/>
                <a:cs typeface="Calibri"/>
              </a:rPr>
              <a:t>lud, y</a:t>
            </a:r>
            <a:r>
              <a:rPr sz="900" spc="7" baseline="32407" dirty="0">
                <a:latin typeface="Calibri"/>
                <a:cs typeface="Calibri"/>
              </a:rPr>
              <a:t> </a:t>
            </a:r>
            <a:r>
              <a:rPr sz="900" spc="-7" baseline="32407" dirty="0">
                <a:latin typeface="Calibri"/>
                <a:cs typeface="Calibri"/>
              </a:rPr>
              <a:t>re</a:t>
            </a:r>
            <a:r>
              <a:rPr sz="900" spc="-15" baseline="32407" dirty="0">
                <a:latin typeface="Calibri"/>
                <a:cs typeface="Calibri"/>
              </a:rPr>
              <a:t>c</a:t>
            </a:r>
            <a:r>
              <a:rPr sz="900" spc="-7" baseline="32407" dirty="0">
                <a:latin typeface="Calibri"/>
                <a:cs typeface="Calibri"/>
              </a:rPr>
              <a:t>ono</a:t>
            </a:r>
            <a:r>
              <a:rPr sz="900" spc="-15" baseline="32407" dirty="0">
                <a:latin typeface="Calibri"/>
                <a:cs typeface="Calibri"/>
              </a:rPr>
              <a:t>c</a:t>
            </a:r>
            <a:r>
              <a:rPr sz="900" spc="-7" baseline="32407" dirty="0">
                <a:latin typeface="Calibri"/>
                <a:cs typeface="Calibri"/>
              </a:rPr>
              <a:t>e que exi</a:t>
            </a:r>
            <a:r>
              <a:rPr sz="900" baseline="32407" dirty="0">
                <a:latin typeface="Calibri"/>
                <a:cs typeface="Calibri"/>
              </a:rPr>
              <a:t>s</a:t>
            </a:r>
            <a:r>
              <a:rPr sz="900" spc="-15" baseline="32407" dirty="0">
                <a:latin typeface="Calibri"/>
                <a:cs typeface="Calibri"/>
              </a:rPr>
              <a:t>t</a:t>
            </a:r>
            <a:r>
              <a:rPr sz="900" spc="-7" baseline="32407" dirty="0">
                <a:latin typeface="Calibri"/>
                <a:cs typeface="Calibri"/>
              </a:rPr>
              <a:t>en</a:t>
            </a:r>
            <a:endParaRPr sz="900" baseline="32407">
              <a:latin typeface="Calibri"/>
              <a:cs typeface="Calibri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1414805" y="9171073"/>
            <a:ext cx="168783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sa</a:t>
            </a:r>
            <a:r>
              <a:rPr sz="600" spc="-5" dirty="0">
                <a:latin typeface="Calibri"/>
                <a:cs typeface="Calibri"/>
              </a:rPr>
              <a:t>bores, 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edid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de se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urid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e hi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iene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3215094" y="9125353"/>
            <a:ext cx="3503929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opciones ali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aria</a:t>
            </a:r>
            <a:r>
              <a:rPr sz="600" dirty="0">
                <a:latin typeface="Calibri"/>
                <a:cs typeface="Calibri"/>
              </a:rPr>
              <a:t>s s</a:t>
            </a:r>
            <a:r>
              <a:rPr sz="600" spc="-5" dirty="0">
                <a:latin typeface="Calibri"/>
                <a:cs typeface="Calibri"/>
              </a:rPr>
              <a:t>ana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que con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ribuyen 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un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jo</a:t>
            </a:r>
            <a:r>
              <a:rPr sz="600" spc="-5" dirty="0">
                <a:latin typeface="Calibri"/>
                <a:cs typeface="Calibri"/>
              </a:rPr>
              <a:t>r    </a:t>
            </a:r>
            <a:r>
              <a:rPr sz="600" spc="4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and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el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 ali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ento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nutri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ivo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de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3492079" y="9218549"/>
            <a:ext cx="125222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alid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de vid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 </a:t>
            </a:r>
            <a:r>
              <a:rPr sz="600" spc="-10" dirty="0">
                <a:latin typeface="Calibri"/>
                <a:cs typeface="Calibri"/>
              </a:rPr>
              <a:t>tod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las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person</a:t>
            </a:r>
            <a:r>
              <a:rPr sz="600" dirty="0">
                <a:latin typeface="Calibri"/>
                <a:cs typeface="Calibri"/>
              </a:rPr>
              <a:t>as.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5085916" y="9032218"/>
            <a:ext cx="1633855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lo</a:t>
            </a:r>
            <a:r>
              <a:rPr sz="600" dirty="0">
                <a:latin typeface="Calibri"/>
                <a:cs typeface="Calibri"/>
              </a:rPr>
              <a:t>s fa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ores que favore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en 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de vid</a:t>
            </a:r>
            <a:r>
              <a:rPr sz="600" dirty="0">
                <a:latin typeface="Calibri"/>
                <a:cs typeface="Calibri"/>
              </a:rPr>
              <a:t>a sa</a:t>
            </a:r>
            <a:r>
              <a:rPr sz="600" spc="-5" dirty="0">
                <a:latin typeface="Calibri"/>
                <a:cs typeface="Calibri"/>
              </a:rPr>
              <a:t>lud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ble,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5376426" y="9218571"/>
            <a:ext cx="105283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dirty="0">
                <a:latin typeface="Calibri"/>
                <a:cs typeface="Calibri"/>
              </a:rPr>
              <a:t>ag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 s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ple po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ble, 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re 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ro</a:t>
            </a:r>
            <a:r>
              <a:rPr sz="600" dirty="0">
                <a:latin typeface="Calibri"/>
                <a:cs typeface="Calibri"/>
              </a:rPr>
              <a:t>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1367942" y="9456582"/>
            <a:ext cx="1781810" cy="1898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87949" marR="12699" indent="-175884">
              <a:lnSpc>
                <a:spcPts val="700"/>
              </a:lnSpc>
            </a:pP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de ali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bebid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-5" dirty="0">
                <a:latin typeface="Calibri"/>
                <a:cs typeface="Calibri"/>
              </a:rPr>
              <a:t>, e iden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que so</a:t>
            </a:r>
            <a:r>
              <a:rPr sz="600" dirty="0">
                <a:latin typeface="Calibri"/>
                <a:cs typeface="Calibri"/>
              </a:rPr>
              <a:t>n s</a:t>
            </a:r>
            <a:r>
              <a:rPr sz="600" spc="-5" dirty="0">
                <a:latin typeface="Calibri"/>
                <a:cs typeface="Calibri"/>
              </a:rPr>
              <a:t>aludables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que ponen en </a:t>
            </a:r>
            <a:r>
              <a:rPr sz="60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iesgo l</a:t>
            </a:r>
            <a:r>
              <a:rPr sz="600" dirty="0">
                <a:latin typeface="Calibri"/>
                <a:cs typeface="Calibri"/>
              </a:rPr>
              <a:t>a s</a:t>
            </a:r>
            <a:r>
              <a:rPr sz="600" spc="-5" dirty="0">
                <a:latin typeface="Calibri"/>
                <a:cs typeface="Calibri"/>
              </a:rPr>
              <a:t>alud</a:t>
            </a:r>
            <a:r>
              <a:rPr sz="600" dirty="0">
                <a:latin typeface="Calibri"/>
                <a:cs typeface="Calibri"/>
              </a:rPr>
              <a:t>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3215092" y="9358432"/>
            <a:ext cx="3513454" cy="1530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Ind</a:t>
            </a:r>
            <a:r>
              <a:rPr sz="600" dirty="0">
                <a:latin typeface="Calibri"/>
                <a:cs typeface="Calibri"/>
              </a:rPr>
              <a:t>aga 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er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de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id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radi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</a:t>
            </a:r>
            <a:r>
              <a:rPr sz="600" dirty="0">
                <a:latin typeface="Calibri"/>
                <a:cs typeface="Calibri"/>
              </a:rPr>
              <a:t>al </a:t>
            </a:r>
            <a:r>
              <a:rPr sz="600" spc="-5" dirty="0">
                <a:latin typeface="Calibri"/>
                <a:cs typeface="Calibri"/>
              </a:rPr>
              <a:t>de su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unid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y    </a:t>
            </a:r>
            <a:r>
              <a:rPr sz="600" spc="-25" dirty="0">
                <a:latin typeface="Calibri"/>
                <a:cs typeface="Calibri"/>
              </a:rPr>
              <a:t> </a:t>
            </a:r>
            <a:r>
              <a:rPr sz="900" spc="-7" baseline="-32407" dirty="0">
                <a:latin typeface="Calibri"/>
                <a:cs typeface="Calibri"/>
              </a:rPr>
              <a:t>diversid</a:t>
            </a:r>
            <a:r>
              <a:rPr sz="900" baseline="-32407" dirty="0">
                <a:latin typeface="Calibri"/>
                <a:cs typeface="Calibri"/>
              </a:rPr>
              <a:t>ad</a:t>
            </a:r>
            <a:r>
              <a:rPr sz="900" spc="-7" baseline="-32407" dirty="0">
                <a:latin typeface="Calibri"/>
                <a:cs typeface="Calibri"/>
              </a:rPr>
              <a:t> de in</a:t>
            </a:r>
            <a:r>
              <a:rPr sz="900" baseline="-32407" dirty="0">
                <a:latin typeface="Calibri"/>
                <a:cs typeface="Calibri"/>
              </a:rPr>
              <a:t>g</a:t>
            </a:r>
            <a:r>
              <a:rPr sz="900" spc="-7" baseline="-32407" dirty="0">
                <a:latin typeface="Calibri"/>
                <a:cs typeface="Calibri"/>
              </a:rPr>
              <a:t>redien</a:t>
            </a:r>
            <a:r>
              <a:rPr sz="900" spc="-15" baseline="-32407" dirty="0">
                <a:latin typeface="Calibri"/>
                <a:cs typeface="Calibri"/>
              </a:rPr>
              <a:t>t</a:t>
            </a:r>
            <a:r>
              <a:rPr sz="900" spc="-7" baseline="-32407" dirty="0">
                <a:latin typeface="Calibri"/>
                <a:cs typeface="Calibri"/>
              </a:rPr>
              <a:t>es que exi</a:t>
            </a:r>
            <a:r>
              <a:rPr sz="900" baseline="-32407" dirty="0">
                <a:latin typeface="Calibri"/>
                <a:cs typeface="Calibri"/>
              </a:rPr>
              <a:t>s</a:t>
            </a:r>
            <a:r>
              <a:rPr sz="900" spc="-15" baseline="-32407" dirty="0">
                <a:latin typeface="Calibri"/>
                <a:cs typeface="Calibri"/>
              </a:rPr>
              <a:t>t</a:t>
            </a:r>
            <a:r>
              <a:rPr sz="900" spc="-7" baseline="-32407" dirty="0">
                <a:latin typeface="Calibri"/>
                <a:cs typeface="Calibri"/>
              </a:rPr>
              <a:t>en en el p</a:t>
            </a:r>
            <a:r>
              <a:rPr sz="900" baseline="-32407" dirty="0">
                <a:latin typeface="Calibri"/>
                <a:cs typeface="Calibri"/>
              </a:rPr>
              <a:t>a</a:t>
            </a:r>
            <a:r>
              <a:rPr sz="900" spc="-7" baseline="-32407" dirty="0">
                <a:latin typeface="Calibri"/>
                <a:cs typeface="Calibri"/>
              </a:rPr>
              <a:t>í</a:t>
            </a:r>
            <a:r>
              <a:rPr sz="900" baseline="-32407" dirty="0">
                <a:latin typeface="Calibri"/>
                <a:cs typeface="Calibri"/>
              </a:rPr>
              <a:t>s</a:t>
            </a:r>
            <a:r>
              <a:rPr sz="900" spc="-7" baseline="-32407" dirty="0">
                <a:latin typeface="Calibri"/>
                <a:cs typeface="Calibri"/>
              </a:rPr>
              <a:t>, así</a:t>
            </a:r>
            <a:endParaRPr sz="900" baseline="-32407">
              <a:latin typeface="Calibri"/>
              <a:cs typeface="Calibri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3285706" y="9456580"/>
            <a:ext cx="1664335" cy="655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ts val="700"/>
              </a:lnSpc>
            </a:pP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ras re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iones,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pre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diversid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de ali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y pla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illo</a:t>
            </a:r>
            <a:r>
              <a:rPr sz="600" dirty="0">
                <a:latin typeface="Calibri"/>
                <a:cs typeface="Calibri"/>
              </a:rPr>
              <a:t>s s</a:t>
            </a:r>
            <a:r>
              <a:rPr sz="600" spc="-5" dirty="0">
                <a:latin typeface="Calibri"/>
                <a:cs typeface="Calibri"/>
              </a:rPr>
              <a:t>aludables qu</a:t>
            </a:r>
            <a:r>
              <a:rPr sz="600" dirty="0">
                <a:latin typeface="Calibri"/>
                <a:cs typeface="Calibri"/>
              </a:rPr>
              <a:t>e s</a:t>
            </a:r>
            <a:r>
              <a:rPr sz="600" spc="-5" dirty="0">
                <a:latin typeface="Calibri"/>
                <a:cs typeface="Calibri"/>
              </a:rPr>
              <a:t>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umen en el paí</a:t>
            </a:r>
            <a:r>
              <a:rPr sz="600" dirty="0">
                <a:latin typeface="Calibri"/>
                <a:cs typeface="Calibri"/>
              </a:rPr>
              <a:t>s.</a:t>
            </a:r>
            <a:endParaRPr sz="600">
              <a:latin typeface="Calibri"/>
              <a:cs typeface="Calibri"/>
            </a:endParaRPr>
          </a:p>
          <a:p>
            <a:pPr marL="12699" marR="12699" algn="ctr">
              <a:lnSpc>
                <a:spcPct val="99500"/>
              </a:lnSpc>
              <a:spcBef>
                <a:spcPts val="375"/>
              </a:spcBef>
            </a:pPr>
            <a:r>
              <a:rPr sz="600" spc="5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uid</a:t>
            </a:r>
            <a:r>
              <a:rPr sz="600" dirty="0">
                <a:latin typeface="Calibri"/>
                <a:cs typeface="Calibri"/>
              </a:rPr>
              <a:t>a su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sa</a:t>
            </a:r>
            <a:r>
              <a:rPr sz="600" spc="-5" dirty="0">
                <a:latin typeface="Calibri"/>
                <a:cs typeface="Calibri"/>
              </a:rPr>
              <a:t>lu</a:t>
            </a:r>
            <a:r>
              <a:rPr sz="60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al </a:t>
            </a:r>
            <a:r>
              <a:rPr sz="600" spc="-5" dirty="0">
                <a:latin typeface="Calibri"/>
                <a:cs typeface="Calibri"/>
              </a:rPr>
              <a:t>llevar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edid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de se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urid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d, hi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iene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pieza, en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prep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de ali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beb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sal</a:t>
            </a:r>
            <a:r>
              <a:rPr sz="600" spc="-5" dirty="0">
                <a:latin typeface="Calibri"/>
                <a:cs typeface="Calibri"/>
              </a:rPr>
              <a:t>ud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</a:t>
            </a:r>
            <a:r>
              <a:rPr sz="600" dirty="0">
                <a:latin typeface="Calibri"/>
                <a:cs typeface="Calibri"/>
              </a:rPr>
              <a:t>les.</a:t>
            </a:r>
            <a:endParaRPr sz="600">
              <a:latin typeface="Calibri"/>
              <a:cs typeface="Calibri"/>
            </a:endParaRPr>
          </a:p>
          <a:p>
            <a:pPr algn="ctr">
              <a:spcBef>
                <a:spcPts val="395"/>
              </a:spcBef>
            </a:pPr>
            <a:r>
              <a:rPr sz="600" spc="-10" dirty="0">
                <a:latin typeface="Calibri"/>
                <a:cs typeface="Calibri"/>
              </a:rPr>
              <a:t>E</a:t>
            </a:r>
            <a:r>
              <a:rPr sz="600" dirty="0">
                <a:latin typeface="Calibri"/>
                <a:cs typeface="Calibri"/>
              </a:rPr>
              <a:t>x</a:t>
            </a:r>
            <a:r>
              <a:rPr sz="600" spc="-5" dirty="0">
                <a:latin typeface="Calibri"/>
                <a:cs typeface="Calibri"/>
              </a:rPr>
              <a:t>presa qué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por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ob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eri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les y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5056545" y="9312712"/>
            <a:ext cx="169291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Apre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ul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 ali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ri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exi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des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ubre l</a:t>
            </a:r>
            <a:r>
              <a:rPr sz="600" dirty="0">
                <a:latin typeface="Calibri"/>
                <a:cs typeface="Calibri"/>
              </a:rPr>
              <a:t>a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5048608" y="9493033"/>
            <a:ext cx="1708150" cy="5727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101800"/>
              </a:lnSpc>
            </a:pPr>
            <a:r>
              <a:rPr sz="600" spc="-5" dirty="0">
                <a:latin typeface="Calibri"/>
                <a:cs typeface="Calibri"/>
              </a:rPr>
              <a:t>com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la i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fl</a:t>
            </a:r>
            <a:r>
              <a:rPr sz="600" spc="-5" dirty="0">
                <a:latin typeface="Calibri"/>
                <a:cs typeface="Calibri"/>
              </a:rPr>
              <a:t>uenc</a:t>
            </a:r>
            <a:r>
              <a:rPr sz="600" dirty="0">
                <a:latin typeface="Calibri"/>
                <a:cs typeface="Calibri"/>
              </a:rPr>
              <a:t>ia </a:t>
            </a:r>
            <a:r>
              <a:rPr sz="600" spc="-5" dirty="0">
                <a:latin typeface="Calibri"/>
                <a:cs typeface="Calibri"/>
              </a:rPr>
              <a:t>de otras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cu</a:t>
            </a:r>
            <a:r>
              <a:rPr sz="600" dirty="0">
                <a:latin typeface="Calibri"/>
                <a:cs typeface="Calibri"/>
              </a:rPr>
              <a:t>l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en el con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y p</a:t>
            </a:r>
            <a:r>
              <a:rPr sz="60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epara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 ali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ento</a:t>
            </a:r>
            <a:r>
              <a:rPr sz="600" dirty="0">
                <a:latin typeface="Calibri"/>
                <a:cs typeface="Calibri"/>
              </a:rPr>
              <a:t>s.                                  </a:t>
            </a:r>
            <a:r>
              <a:rPr sz="600" spc="-5" dirty="0">
                <a:latin typeface="Calibri"/>
                <a:cs typeface="Calibri"/>
              </a:rPr>
              <a:t>Pro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ueve el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de ali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s</a:t>
            </a:r>
            <a:r>
              <a:rPr sz="600" spc="-5" dirty="0">
                <a:latin typeface="Calibri"/>
                <a:cs typeface="Calibri"/>
              </a:rPr>
              <a:t>ano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propio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de su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unida</a:t>
            </a:r>
            <a:r>
              <a:rPr sz="60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rea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de huer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para l</a:t>
            </a:r>
            <a:r>
              <a:rPr sz="600" dirty="0">
                <a:latin typeface="Calibri"/>
                <a:cs typeface="Calibri"/>
              </a:rPr>
              <a:t>a s</a:t>
            </a:r>
            <a:r>
              <a:rPr sz="600" spc="-5" dirty="0">
                <a:latin typeface="Calibri"/>
                <a:cs typeface="Calibri"/>
              </a:rPr>
              <a:t>ie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bra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h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de fru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verduras. </a:t>
            </a:r>
            <a:r>
              <a:rPr sz="600" dirty="0">
                <a:latin typeface="Calibri"/>
                <a:cs typeface="Calibri"/>
              </a:rPr>
              <a:t>                              </a:t>
            </a:r>
            <a:r>
              <a:rPr sz="600" spc="-5" dirty="0">
                <a:latin typeface="Calibri"/>
                <a:cs typeface="Calibri"/>
              </a:rPr>
              <a:t>Ind</a:t>
            </a:r>
            <a:r>
              <a:rPr sz="600" dirty="0">
                <a:latin typeface="Calibri"/>
                <a:cs typeface="Calibri"/>
              </a:rPr>
              <a:t>aga </a:t>
            </a:r>
            <a:r>
              <a:rPr sz="600" spc="-5" dirty="0">
                <a:latin typeface="Calibri"/>
                <a:cs typeface="Calibri"/>
              </a:rPr>
              <a:t>en di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eren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es fuen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es de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ul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a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1406838" y="9726115"/>
            <a:ext cx="1702435" cy="3397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101800"/>
              </a:lnSpc>
            </a:pPr>
            <a:r>
              <a:rPr sz="600" spc="-5" dirty="0">
                <a:latin typeface="Calibri"/>
                <a:cs typeface="Calibri"/>
              </a:rPr>
              <a:t>Pra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hábi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de higiene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pieza en el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y p</a:t>
            </a:r>
            <a:r>
              <a:rPr sz="60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epara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 ali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ento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b</a:t>
            </a:r>
            <a:r>
              <a:rPr sz="600" spc="-5" dirty="0">
                <a:latin typeface="Calibri"/>
                <a:cs typeface="Calibri"/>
              </a:rPr>
              <a:t>ebida</a:t>
            </a:r>
            <a:r>
              <a:rPr sz="600" dirty="0">
                <a:latin typeface="Calibri"/>
                <a:cs typeface="Calibri"/>
              </a:rPr>
              <a:t>s.</a:t>
            </a:r>
            <a:endParaRPr sz="600">
              <a:latin typeface="Calibri"/>
              <a:cs typeface="Calibri"/>
            </a:endParaRPr>
          </a:p>
          <a:p>
            <a:pPr marL="635" algn="ctr">
              <a:spcBef>
                <a:spcPts val="375"/>
              </a:spcBef>
            </a:pPr>
            <a:r>
              <a:rPr sz="600" spc="-10" dirty="0">
                <a:latin typeface="Calibri"/>
                <a:cs typeface="Calibri"/>
              </a:rPr>
              <a:t>E</a:t>
            </a:r>
            <a:r>
              <a:rPr sz="600" dirty="0">
                <a:latin typeface="Calibri"/>
                <a:cs typeface="Calibri"/>
              </a:rPr>
              <a:t>x</a:t>
            </a:r>
            <a:r>
              <a:rPr sz="600" spc="-5" dirty="0">
                <a:latin typeface="Calibri"/>
                <a:cs typeface="Calibri"/>
              </a:rPr>
              <a:t>plora 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esp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</a:t>
            </a:r>
            <a:r>
              <a:rPr sz="600" dirty="0">
                <a:latin typeface="Calibri"/>
                <a:cs typeface="Calibri"/>
              </a:rPr>
              <a:t>s f</a:t>
            </a:r>
            <a:r>
              <a:rPr sz="600" spc="-5" dirty="0">
                <a:latin typeface="Calibri"/>
                <a:cs typeface="Calibri"/>
              </a:rPr>
              <a:t>í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de su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asa</a:t>
            </a:r>
            <a:r>
              <a:rPr sz="600" spc="-5" dirty="0">
                <a:latin typeface="Calibri"/>
                <a:cs typeface="Calibri"/>
              </a:rPr>
              <a:t>, es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uel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y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76371" y="10559326"/>
            <a:ext cx="1244600" cy="3816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100299"/>
              </a:lnSpc>
            </a:pP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edid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preven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de a</a:t>
            </a:r>
            <a:r>
              <a:rPr sz="600" spc="-10" dirty="0">
                <a:latin typeface="Calibri"/>
                <a:cs typeface="Calibri"/>
              </a:rPr>
              <a:t>cc</a:t>
            </a:r>
            <a:r>
              <a:rPr sz="600" spc="-5" dirty="0">
                <a:latin typeface="Calibri"/>
                <a:cs typeface="Calibri"/>
              </a:rPr>
              <a:t>iden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 si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 de riesgo de 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uerd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el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ex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o, 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 el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de l</a:t>
            </a:r>
            <a:r>
              <a:rPr sz="600" dirty="0">
                <a:latin typeface="Calibri"/>
                <a:cs typeface="Calibri"/>
              </a:rPr>
              <a:t>a i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rid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person</a:t>
            </a:r>
            <a:r>
              <a:rPr sz="600" dirty="0">
                <a:latin typeface="Calibri"/>
                <a:cs typeface="Calibri"/>
              </a:rPr>
              <a:t>al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le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dirty="0">
                <a:latin typeface="Calibri"/>
                <a:cs typeface="Calibri"/>
              </a:rPr>
              <a:t>iva.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1368738" y="10052999"/>
            <a:ext cx="5349875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>
              <a:tabLst>
                <a:tab pos="3730401" algn="l"/>
              </a:tabLst>
            </a:pPr>
            <a:r>
              <a:rPr sz="600" spc="-5" dirty="0">
                <a:latin typeface="Calibri"/>
                <a:cs typeface="Calibri"/>
              </a:rPr>
              <a:t>comun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 iden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ifi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ar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las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z</a:t>
            </a:r>
            <a:r>
              <a:rPr sz="600" spc="-5" dirty="0">
                <a:latin typeface="Calibri"/>
                <a:cs typeface="Calibri"/>
              </a:rPr>
              <a:t>on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se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urid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que le	exper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 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er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de 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po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ibles ries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ño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que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1329048" y="10141899"/>
            <a:ext cx="542417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10" dirty="0">
                <a:latin typeface="Calibri"/>
                <a:cs typeface="Calibri"/>
              </a:rPr>
              <a:t>p</a:t>
            </a:r>
            <a:r>
              <a:rPr sz="600" spc="-5" dirty="0">
                <a:latin typeface="Calibri"/>
                <a:cs typeface="Calibri"/>
              </a:rPr>
              <a:t>er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ante</a:t>
            </a:r>
            <a:r>
              <a:rPr sz="600" spc="-1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er su integrida</a:t>
            </a:r>
            <a:r>
              <a:rPr sz="60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 en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dirty="0">
                <a:latin typeface="Calibri"/>
                <a:cs typeface="Calibri"/>
              </a:rPr>
              <a:t>so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 si</a:t>
            </a:r>
            <a:r>
              <a:rPr sz="600" spc="-10" dirty="0">
                <a:latin typeface="Calibri"/>
                <a:cs typeface="Calibri"/>
              </a:rPr>
              <a:t>tuac</a:t>
            </a:r>
            <a:r>
              <a:rPr sz="600" spc="-5" dirty="0">
                <a:latin typeface="Calibri"/>
                <a:cs typeface="Calibri"/>
              </a:rPr>
              <a:t>io</a:t>
            </a:r>
            <a:r>
              <a:rPr sz="600" spc="-1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es 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   </a:t>
            </a:r>
            <a:r>
              <a:rPr sz="600" spc="10" dirty="0">
                <a:latin typeface="Calibri"/>
                <a:cs typeface="Calibri"/>
              </a:rPr>
              <a:t> </a:t>
            </a:r>
            <a:r>
              <a:rPr sz="900" baseline="32407" dirty="0">
                <a:latin typeface="Calibri"/>
                <a:cs typeface="Calibri"/>
              </a:rPr>
              <a:t>l</a:t>
            </a:r>
            <a:r>
              <a:rPr sz="900" spc="-7" baseline="32407" dirty="0">
                <a:latin typeface="Calibri"/>
                <a:cs typeface="Calibri"/>
              </a:rPr>
              <a:t>u</a:t>
            </a:r>
            <a:r>
              <a:rPr sz="900" baseline="32407" dirty="0">
                <a:latin typeface="Calibri"/>
                <a:cs typeface="Calibri"/>
              </a:rPr>
              <a:t>g</a:t>
            </a:r>
            <a:r>
              <a:rPr sz="900" spc="-7" baseline="32407" dirty="0">
                <a:latin typeface="Calibri"/>
                <a:cs typeface="Calibri"/>
              </a:rPr>
              <a:t>ares</a:t>
            </a:r>
            <a:r>
              <a:rPr sz="900" spc="7" baseline="32407" dirty="0">
                <a:latin typeface="Calibri"/>
                <a:cs typeface="Calibri"/>
              </a:rPr>
              <a:t> </a:t>
            </a:r>
            <a:r>
              <a:rPr sz="900" spc="-7" baseline="32407" dirty="0">
                <a:latin typeface="Calibri"/>
                <a:cs typeface="Calibri"/>
              </a:rPr>
              <a:t>pueden provo</a:t>
            </a:r>
            <a:r>
              <a:rPr sz="900" spc="-15" baseline="32407" dirty="0">
                <a:latin typeface="Calibri"/>
                <a:cs typeface="Calibri"/>
              </a:rPr>
              <a:t>c</a:t>
            </a:r>
            <a:r>
              <a:rPr sz="900" spc="-7" baseline="32407" dirty="0">
                <a:latin typeface="Calibri"/>
                <a:cs typeface="Calibri"/>
              </a:rPr>
              <a:t>ar</a:t>
            </a:r>
            <a:r>
              <a:rPr sz="900" spc="7" baseline="32407" dirty="0">
                <a:latin typeface="Calibri"/>
                <a:cs typeface="Calibri"/>
              </a:rPr>
              <a:t> </a:t>
            </a:r>
            <a:r>
              <a:rPr sz="900" spc="-7" baseline="32407" dirty="0">
                <a:latin typeface="Calibri"/>
                <a:cs typeface="Calibri"/>
              </a:rPr>
              <a:t>a</a:t>
            </a:r>
            <a:r>
              <a:rPr sz="900" spc="-15" baseline="32407" dirty="0">
                <a:latin typeface="Calibri"/>
                <a:cs typeface="Calibri"/>
              </a:rPr>
              <a:t>cc</a:t>
            </a:r>
            <a:r>
              <a:rPr sz="900" baseline="32407" dirty="0">
                <a:latin typeface="Calibri"/>
                <a:cs typeface="Calibri"/>
              </a:rPr>
              <a:t>i</a:t>
            </a:r>
            <a:r>
              <a:rPr sz="900" spc="-7" baseline="32407" dirty="0">
                <a:latin typeface="Calibri"/>
                <a:cs typeface="Calibri"/>
              </a:rPr>
              <a:t>den</a:t>
            </a:r>
            <a:r>
              <a:rPr sz="900" spc="-15" baseline="32407" dirty="0">
                <a:latin typeface="Calibri"/>
                <a:cs typeface="Calibri"/>
              </a:rPr>
              <a:t>t</a:t>
            </a:r>
            <a:r>
              <a:rPr sz="900" spc="-7" baseline="32407" dirty="0">
                <a:latin typeface="Calibri"/>
                <a:cs typeface="Calibri"/>
              </a:rPr>
              <a:t>es</a:t>
            </a:r>
            <a:r>
              <a:rPr sz="900" spc="7" baseline="32407" dirty="0">
                <a:latin typeface="Calibri"/>
                <a:cs typeface="Calibri"/>
              </a:rPr>
              <a:t> </a:t>
            </a:r>
            <a:r>
              <a:rPr sz="900" spc="-7" baseline="32407" dirty="0">
                <a:latin typeface="Calibri"/>
                <a:cs typeface="Calibri"/>
              </a:rPr>
              <a:t>y</a:t>
            </a:r>
            <a:r>
              <a:rPr sz="900" spc="7" baseline="32407" dirty="0">
                <a:latin typeface="Calibri"/>
                <a:cs typeface="Calibri"/>
              </a:rPr>
              <a:t> </a:t>
            </a:r>
            <a:r>
              <a:rPr sz="900" spc="-7" baseline="32407" dirty="0">
                <a:latin typeface="Calibri"/>
                <a:cs typeface="Calibri"/>
              </a:rPr>
              <a:t>poner</a:t>
            </a:r>
            <a:r>
              <a:rPr sz="900" spc="7" baseline="32407" dirty="0">
                <a:latin typeface="Calibri"/>
                <a:cs typeface="Calibri"/>
              </a:rPr>
              <a:t> </a:t>
            </a:r>
            <a:r>
              <a:rPr sz="900" spc="-7" baseline="32407" dirty="0">
                <a:latin typeface="Calibri"/>
                <a:cs typeface="Calibri"/>
              </a:rPr>
              <a:t>en ries</a:t>
            </a:r>
            <a:r>
              <a:rPr sz="900" baseline="32407" dirty="0">
                <a:latin typeface="Calibri"/>
                <a:cs typeface="Calibri"/>
              </a:rPr>
              <a:t>go</a:t>
            </a:r>
            <a:r>
              <a:rPr sz="900" spc="-7" baseline="32407" dirty="0">
                <a:latin typeface="Calibri"/>
                <a:cs typeface="Calibri"/>
              </a:rPr>
              <a:t> </a:t>
            </a:r>
            <a:r>
              <a:rPr sz="900" baseline="32407" dirty="0">
                <a:latin typeface="Calibri"/>
                <a:cs typeface="Calibri"/>
              </a:rPr>
              <a:t>la   </a:t>
            </a:r>
            <a:r>
              <a:rPr sz="900" spc="67" baseline="32407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provo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uno</a:t>
            </a:r>
            <a:r>
              <a:rPr sz="600" dirty="0">
                <a:latin typeface="Calibri"/>
                <a:cs typeface="Calibri"/>
              </a:rPr>
              <a:t>s f</a:t>
            </a:r>
            <a:r>
              <a:rPr sz="600" spc="-5" dirty="0">
                <a:latin typeface="Calibri"/>
                <a:cs typeface="Calibri"/>
              </a:rPr>
              <a:t>enó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eno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urales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o: si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,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2141850" y="10235096"/>
            <a:ext cx="233679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dirty="0">
                <a:latin typeface="Calibri"/>
                <a:cs typeface="Calibri"/>
              </a:rPr>
              <a:t>ri</a:t>
            </a:r>
            <a:r>
              <a:rPr sz="600" spc="-5" dirty="0">
                <a:latin typeface="Calibri"/>
                <a:cs typeface="Calibri"/>
              </a:rPr>
              <a:t>es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3409529" y="10187619"/>
            <a:ext cx="141605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5" dirty="0">
                <a:latin typeface="Calibri"/>
                <a:cs typeface="Calibri"/>
              </a:rPr>
              <a:t>segu</a:t>
            </a:r>
            <a:r>
              <a:rPr sz="60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ida</a:t>
            </a:r>
            <a:r>
              <a:rPr sz="60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el bienestar persona</a:t>
            </a:r>
            <a:r>
              <a:rPr sz="600" dirty="0">
                <a:latin typeface="Calibri"/>
                <a:cs typeface="Calibri"/>
              </a:rPr>
              <a:t>l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ole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ivo</a:t>
            </a:r>
            <a:r>
              <a:rPr sz="600" dirty="0">
                <a:latin typeface="Calibri"/>
                <a:cs typeface="Calibri"/>
              </a:rPr>
              <a:t>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5108141" y="10234089"/>
            <a:ext cx="1589405" cy="6616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algn="ctr">
              <a:lnSpc>
                <a:spcPct val="101099"/>
              </a:lnSpc>
            </a:pPr>
            <a:r>
              <a:rPr sz="600" spc="-5" dirty="0">
                <a:latin typeface="Calibri"/>
                <a:cs typeface="Calibri"/>
              </a:rPr>
              <a:t>inund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iones, hura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nes, 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re 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ro</a:t>
            </a:r>
            <a:r>
              <a:rPr sz="600" dirty="0">
                <a:latin typeface="Calibri"/>
                <a:cs typeface="Calibri"/>
              </a:rPr>
              <a:t>s.         </a:t>
            </a:r>
            <a:r>
              <a:rPr sz="600" spc="-5" dirty="0">
                <a:latin typeface="Calibri"/>
                <a:cs typeface="Calibri"/>
              </a:rPr>
              <a:t>Propone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lleva 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bo, a</a:t>
            </a:r>
            <a:r>
              <a:rPr sz="600" spc="-10" dirty="0">
                <a:latin typeface="Calibri"/>
                <a:cs typeface="Calibri"/>
              </a:rPr>
              <a:t>cc</a:t>
            </a:r>
            <a:r>
              <a:rPr sz="600" spc="-5" dirty="0">
                <a:latin typeface="Calibri"/>
                <a:cs typeface="Calibri"/>
              </a:rPr>
              <a:t>iones de se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urid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y for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de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ol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bora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en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 de ries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o, a</a:t>
            </a:r>
            <a:r>
              <a:rPr sz="600" spc="-10" dirty="0">
                <a:latin typeface="Calibri"/>
                <a:cs typeface="Calibri"/>
              </a:rPr>
              <a:t>cc</a:t>
            </a:r>
            <a:r>
              <a:rPr sz="600" spc="-5" dirty="0">
                <a:latin typeface="Calibri"/>
                <a:cs typeface="Calibri"/>
              </a:rPr>
              <a:t>iden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es o desas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res, 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nd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en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el bie</a:t>
            </a:r>
            <a:r>
              <a:rPr sz="600" spc="-1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ar 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 la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10" dirty="0">
                <a:latin typeface="Calibri"/>
                <a:cs typeface="Calibri"/>
              </a:rPr>
              <a:t>p</a:t>
            </a:r>
            <a:r>
              <a:rPr sz="600" spc="-5" dirty="0">
                <a:latin typeface="Calibri"/>
                <a:cs typeface="Calibri"/>
              </a:rPr>
              <a:t>ersona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ro</a:t>
            </a:r>
            <a:r>
              <a:rPr sz="600" dirty="0">
                <a:latin typeface="Calibri"/>
                <a:cs typeface="Calibri"/>
              </a:rPr>
              <a:t>s s</a:t>
            </a:r>
            <a:r>
              <a:rPr sz="600" spc="-5" dirty="0">
                <a:latin typeface="Calibri"/>
                <a:cs typeface="Calibri"/>
              </a:rPr>
              <a:t>eres vivo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 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comun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.                                                      </a:t>
            </a:r>
            <a:r>
              <a:rPr sz="600" spc="5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ol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bora en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cc</a:t>
            </a:r>
            <a:r>
              <a:rPr sz="600" spc="-5" dirty="0">
                <a:latin typeface="Calibri"/>
                <a:cs typeface="Calibri"/>
              </a:rPr>
              <a:t>iones de di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ión, al pro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over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un</a:t>
            </a:r>
            <a:r>
              <a:rPr sz="600" dirty="0">
                <a:latin typeface="Calibri"/>
                <a:cs typeface="Calibri"/>
              </a:rPr>
              <a:t>a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1358419" y="10471456"/>
            <a:ext cx="1800225" cy="1898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55877" marR="12699" indent="-43813">
              <a:lnSpc>
                <a:spcPts val="700"/>
              </a:lnSpc>
            </a:pPr>
            <a:r>
              <a:rPr sz="600" spc="-1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den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a</a:t>
            </a:r>
            <a:r>
              <a:rPr sz="600" spc="-10" dirty="0">
                <a:latin typeface="Calibri"/>
                <a:cs typeface="Calibri"/>
              </a:rPr>
              <a:t>cc</a:t>
            </a:r>
            <a:r>
              <a:rPr sz="600" spc="-5" dirty="0">
                <a:latin typeface="Calibri"/>
                <a:cs typeface="Calibri"/>
              </a:rPr>
              <a:t>iones, si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iones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por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ien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en lo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qu</a:t>
            </a:r>
            <a:r>
              <a:rPr sz="600" dirty="0">
                <a:latin typeface="Calibri"/>
                <a:cs typeface="Calibri"/>
              </a:rPr>
              <a:t>e </a:t>
            </a:r>
            <a:r>
              <a:rPr sz="600" spc="-5" dirty="0">
                <a:latin typeface="Calibri"/>
                <a:cs typeface="Calibri"/>
              </a:rPr>
              <a:t>pu</a:t>
            </a:r>
            <a:r>
              <a:rPr sz="600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 la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arse o la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ar a la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á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10" dirty="0">
                <a:latin typeface="Calibri"/>
                <a:cs typeface="Calibri"/>
              </a:rPr>
              <a:t>p</a:t>
            </a:r>
            <a:r>
              <a:rPr sz="600" spc="-5" dirty="0">
                <a:latin typeface="Calibri"/>
                <a:cs typeface="Calibri"/>
              </a:rPr>
              <a:t>ersona</a:t>
            </a:r>
            <a:r>
              <a:rPr sz="600" dirty="0">
                <a:latin typeface="Calibri"/>
                <a:cs typeface="Calibri"/>
              </a:rPr>
              <a:t>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3307167" y="10421155"/>
            <a:ext cx="1620520" cy="2876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635" algn="ctr">
              <a:lnSpc>
                <a:spcPct val="99500"/>
              </a:lnSpc>
            </a:pPr>
            <a:r>
              <a:rPr sz="600" spc="-5" dirty="0">
                <a:latin typeface="Calibri"/>
                <a:cs typeface="Calibri"/>
              </a:rPr>
              <a:t>Lleva 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cc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ones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 preven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cc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den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 salva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su</a:t>
            </a:r>
            <a:r>
              <a:rPr sz="600" spc="-5" dirty="0">
                <a:latin typeface="Calibri"/>
                <a:cs typeface="Calibri"/>
              </a:rPr>
              <a:t> bienes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urid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d, person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les y co</a:t>
            </a:r>
            <a:r>
              <a:rPr sz="600" dirty="0">
                <a:latin typeface="Calibri"/>
                <a:cs typeface="Calibri"/>
              </a:rPr>
              <a:t>l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vo</a:t>
            </a:r>
            <a:r>
              <a:rPr sz="600" dirty="0">
                <a:latin typeface="Calibri"/>
                <a:cs typeface="Calibri"/>
              </a:rPr>
              <a:t>s.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1362386" y="10788837"/>
            <a:ext cx="1791970" cy="3848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 indent="635" algn="ctr">
              <a:lnSpc>
                <a:spcPct val="101299"/>
              </a:lnSpc>
            </a:pPr>
            <a:r>
              <a:rPr sz="600" spc="5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par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pares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idea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er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ó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uidar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su </a:t>
            </a:r>
            <a:r>
              <a:rPr sz="600" spc="-5" dirty="0">
                <a:latin typeface="Calibri"/>
                <a:cs typeface="Calibri"/>
              </a:rPr>
              <a:t>in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rid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de 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de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ás </a:t>
            </a:r>
            <a:r>
              <a:rPr sz="600" spc="-5" dirty="0">
                <a:latin typeface="Calibri"/>
                <a:cs typeface="Calibri"/>
              </a:rPr>
              <a:t>person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-5" dirty="0">
                <a:latin typeface="Calibri"/>
                <a:cs typeface="Calibri"/>
              </a:rPr>
              <a:t>,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yud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l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po</a:t>
            </a:r>
            <a:r>
              <a:rPr sz="600" spc="-1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e en p</a:t>
            </a:r>
            <a:r>
              <a:rPr sz="60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á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                                                          </a:t>
            </a:r>
            <a:r>
              <a:rPr sz="600" spc="-5" dirty="0">
                <a:latin typeface="Calibri"/>
                <a:cs typeface="Calibri"/>
              </a:rPr>
              <a:t>Propone de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nera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ol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bora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iva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lleva a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bo, 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uerdo</a:t>
            </a:r>
            <a:r>
              <a:rPr sz="600" dirty="0">
                <a:latin typeface="Calibri"/>
                <a:cs typeface="Calibri"/>
              </a:rPr>
              <a:t>s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3323076" y="10790028"/>
            <a:ext cx="1589405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spc="-10" dirty="0">
                <a:latin typeface="Calibri"/>
                <a:cs typeface="Calibri"/>
              </a:rPr>
              <a:t>R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 las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si</a:t>
            </a:r>
            <a:r>
              <a:rPr sz="600" spc="-5" dirty="0">
                <a:latin typeface="Calibri"/>
                <a:cs typeface="Calibri"/>
              </a:rPr>
              <a:t>tu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ones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ries</a:t>
            </a:r>
            <a:r>
              <a:rPr sz="600" dirty="0">
                <a:latin typeface="Calibri"/>
                <a:cs typeface="Calibri"/>
              </a:rPr>
              <a:t>go</a:t>
            </a:r>
            <a:r>
              <a:rPr sz="600" spc="-5" dirty="0">
                <a:latin typeface="Calibri"/>
                <a:cs typeface="Calibri"/>
              </a:rPr>
              <a:t> provo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por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3223825" y="10883098"/>
            <a:ext cx="3510915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/>
            <a:r>
              <a:rPr sz="600" dirty="0">
                <a:latin typeface="Calibri"/>
                <a:cs typeface="Calibri"/>
              </a:rPr>
              <a:t>f</a:t>
            </a:r>
            <a:r>
              <a:rPr sz="600" spc="-5" dirty="0">
                <a:latin typeface="Calibri"/>
                <a:cs typeface="Calibri"/>
              </a:rPr>
              <a:t>enó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eno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urales o por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l</a:t>
            </a:r>
            <a:r>
              <a:rPr sz="600" dirty="0">
                <a:latin typeface="Calibri"/>
                <a:cs typeface="Calibri"/>
              </a:rPr>
              <a:t>a a</a:t>
            </a:r>
            <a:r>
              <a:rPr sz="600" spc="-10" dirty="0">
                <a:latin typeface="Calibri"/>
                <a:cs typeface="Calibri"/>
              </a:rPr>
              <a:t>cc</a:t>
            </a:r>
            <a:r>
              <a:rPr sz="600" spc="-5" dirty="0">
                <a:latin typeface="Calibri"/>
                <a:cs typeface="Calibri"/>
              </a:rPr>
              <a:t>ió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hu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,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sa</a:t>
            </a:r>
            <a:r>
              <a:rPr sz="600" spc="-5" dirty="0">
                <a:latin typeface="Calibri"/>
                <a:cs typeface="Calibri"/>
              </a:rPr>
              <a:t>be qué     cu</a:t>
            </a:r>
            <a:r>
              <a:rPr sz="600" dirty="0">
                <a:latin typeface="Calibri"/>
                <a:cs typeface="Calibri"/>
              </a:rPr>
              <a:t>l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ura de prevenc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ó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de acc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den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ries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 el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15" name="object 115"/>
          <p:cNvSpPr txBox="1"/>
          <p:nvPr/>
        </p:nvSpPr>
        <p:spPr>
          <a:xfrm>
            <a:off x="3219061" y="10971998"/>
            <a:ext cx="296291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>
              <a:tabLst>
                <a:tab pos="2416665" algn="l"/>
              </a:tabLst>
            </a:pPr>
            <a:r>
              <a:rPr sz="600" spc="-5" dirty="0">
                <a:latin typeface="Calibri"/>
                <a:cs typeface="Calibri"/>
              </a:rPr>
              <a:t>ha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er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ó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rea</a:t>
            </a:r>
            <a:r>
              <a:rPr sz="600" spc="-10" dirty="0">
                <a:latin typeface="Calibri"/>
                <a:cs typeface="Calibri"/>
              </a:rPr>
              <a:t>cc</a:t>
            </a:r>
            <a:r>
              <a:rPr sz="600" spc="-5" dirty="0">
                <a:latin typeface="Calibri"/>
                <a:cs typeface="Calibri"/>
              </a:rPr>
              <a:t>ionar para salvaguardar su integridad</a:t>
            </a:r>
            <a:r>
              <a:rPr sz="600" dirty="0">
                <a:latin typeface="Calibri"/>
                <a:cs typeface="Calibri"/>
              </a:rPr>
              <a:t>.	</a:t>
            </a:r>
            <a:r>
              <a:rPr sz="600" spc="-10" dirty="0">
                <a:latin typeface="Calibri"/>
                <a:cs typeface="Calibri"/>
              </a:rPr>
              <a:t>b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efi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mún.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1329050" y="11166064"/>
            <a:ext cx="3702685" cy="3759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80640" marR="12699" indent="-68576">
              <a:lnSpc>
                <a:spcPts val="700"/>
              </a:lnSpc>
              <a:tabLst>
                <a:tab pos="1919490" algn="l"/>
              </a:tabLst>
            </a:pPr>
            <a:r>
              <a:rPr sz="600" spc="-5" dirty="0">
                <a:latin typeface="Calibri"/>
                <a:cs typeface="Calibri"/>
              </a:rPr>
              <a:t>qu</a:t>
            </a:r>
            <a:r>
              <a:rPr sz="600" dirty="0">
                <a:latin typeface="Calibri"/>
                <a:cs typeface="Calibri"/>
              </a:rPr>
              <a:t>e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ontribu</a:t>
            </a:r>
            <a:r>
              <a:rPr sz="600" dirty="0">
                <a:latin typeface="Calibri"/>
                <a:cs typeface="Calibri"/>
              </a:rPr>
              <a:t>y</a:t>
            </a:r>
            <a:r>
              <a:rPr sz="600" spc="-5" dirty="0">
                <a:latin typeface="Calibri"/>
                <a:cs typeface="Calibri"/>
              </a:rPr>
              <a:t>en 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evi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ar a</a:t>
            </a:r>
            <a:r>
              <a:rPr sz="600" spc="-10" dirty="0">
                <a:latin typeface="Calibri"/>
                <a:cs typeface="Calibri"/>
              </a:rPr>
              <a:t>cc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spc="-10" dirty="0">
                <a:latin typeface="Calibri"/>
                <a:cs typeface="Calibri"/>
              </a:rPr>
              <a:t>d</a:t>
            </a:r>
            <a:r>
              <a:rPr sz="600" spc="-5" dirty="0">
                <a:latin typeface="Calibri"/>
                <a:cs typeface="Calibri"/>
              </a:rPr>
              <a:t>entes o lesio</a:t>
            </a:r>
            <a:r>
              <a:rPr sz="600" spc="-1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es a</a:t>
            </a:r>
            <a:r>
              <a:rPr sz="600" dirty="0">
                <a:latin typeface="Calibri"/>
                <a:cs typeface="Calibri"/>
              </a:rPr>
              <a:t>l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anipular </a:t>
            </a:r>
            <a:r>
              <a:rPr sz="600" spc="5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iende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edid</a:t>
            </a:r>
            <a:r>
              <a:rPr sz="600" dirty="0">
                <a:latin typeface="Calibri"/>
                <a:cs typeface="Calibri"/>
              </a:rPr>
              <a:t>as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 se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urid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ra aprender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ó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 ob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eri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les, así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o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u</a:t>
            </a:r>
            <a:r>
              <a:rPr sz="600" dirty="0">
                <a:latin typeface="Calibri"/>
                <a:cs typeface="Calibri"/>
              </a:rPr>
              <a:t>sa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o</a:t>
            </a:r>
            <a:r>
              <a:rPr sz="600" dirty="0">
                <a:latin typeface="Calibri"/>
                <a:cs typeface="Calibri"/>
              </a:rPr>
              <a:t>n</a:t>
            </a:r>
            <a:r>
              <a:rPr sz="600" spc="-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urid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lo</a:t>
            </a:r>
            <a:r>
              <a:rPr sz="600" dirty="0">
                <a:latin typeface="Calibri"/>
                <a:cs typeface="Calibri"/>
              </a:rPr>
              <a:t>s	a</a:t>
            </a:r>
            <a:r>
              <a:rPr sz="600" spc="-5" dirty="0">
                <a:latin typeface="Calibri"/>
                <a:cs typeface="Calibri"/>
              </a:rPr>
              <a:t>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es, duran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después de un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spc="-5" dirty="0">
                <a:latin typeface="Calibri"/>
                <a:cs typeface="Calibri"/>
              </a:rPr>
              <a:t>er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en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r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su</a:t>
            </a:r>
            <a:endParaRPr sz="600">
              <a:latin typeface="Calibri"/>
              <a:cs typeface="Calibri"/>
            </a:endParaRPr>
          </a:p>
          <a:p>
            <a:pPr marL="747350" marR="333990" indent="-585435">
              <a:lnSpc>
                <a:spcPts val="730"/>
              </a:lnSpc>
              <a:spcBef>
                <a:spcPts val="10"/>
              </a:spcBef>
              <a:tabLst>
                <a:tab pos="2208398" algn="l"/>
              </a:tabLst>
            </a:pPr>
            <a:r>
              <a:rPr sz="600" spc="-5" dirty="0">
                <a:latin typeface="Calibri"/>
                <a:cs typeface="Calibri"/>
              </a:rPr>
              <a:t>esp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io</a:t>
            </a:r>
            <a:r>
              <a:rPr sz="600" dirty="0">
                <a:latin typeface="Calibri"/>
                <a:cs typeface="Calibri"/>
              </a:rPr>
              <a:t>s </a:t>
            </a:r>
            <a:r>
              <a:rPr sz="600" spc="-5" dirty="0">
                <a:latin typeface="Calibri"/>
                <a:cs typeface="Calibri"/>
              </a:rPr>
              <a:t>de </a:t>
            </a:r>
            <a:r>
              <a:rPr sz="600" spc="-10" dirty="0">
                <a:latin typeface="Calibri"/>
                <a:cs typeface="Calibri"/>
              </a:rPr>
              <a:t>j</a:t>
            </a:r>
            <a:r>
              <a:rPr sz="600" spc="-5" dirty="0">
                <a:latin typeface="Calibri"/>
                <a:cs typeface="Calibri"/>
              </a:rPr>
              <a:t>ue</a:t>
            </a:r>
            <a:r>
              <a:rPr sz="600" dirty="0">
                <a:latin typeface="Calibri"/>
                <a:cs typeface="Calibri"/>
              </a:rPr>
              <a:t>go</a:t>
            </a:r>
            <a:r>
              <a:rPr sz="600" spc="-5" dirty="0">
                <a:latin typeface="Calibri"/>
                <a:cs typeface="Calibri"/>
              </a:rPr>
              <a:t>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10" dirty="0">
                <a:latin typeface="Calibri"/>
                <a:cs typeface="Calibri"/>
              </a:rPr>
              <a:t>ct</a:t>
            </a:r>
            <a:r>
              <a:rPr sz="600" spc="-5" dirty="0">
                <a:latin typeface="Calibri"/>
                <a:cs typeface="Calibri"/>
              </a:rPr>
              <a:t>ivid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des en 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dirty="0">
                <a:latin typeface="Calibri"/>
                <a:cs typeface="Calibri"/>
              </a:rPr>
              <a:t>asa</a:t>
            </a:r>
            <a:r>
              <a:rPr sz="600" spc="-5" dirty="0">
                <a:latin typeface="Calibri"/>
                <a:cs typeface="Calibri"/>
              </a:rPr>
              <a:t>, es</a:t>
            </a:r>
            <a:r>
              <a:rPr sz="600" spc="-10" dirty="0">
                <a:latin typeface="Calibri"/>
                <a:cs typeface="Calibri"/>
              </a:rPr>
              <a:t>c</a:t>
            </a:r>
            <a:r>
              <a:rPr sz="600" spc="-5" dirty="0">
                <a:latin typeface="Calibri"/>
                <a:cs typeface="Calibri"/>
              </a:rPr>
              <a:t>uel</a:t>
            </a:r>
            <a:r>
              <a:rPr sz="600" dirty="0">
                <a:latin typeface="Calibri"/>
                <a:cs typeface="Calibri"/>
              </a:rPr>
              <a:t>a </a:t>
            </a:r>
            <a:r>
              <a:rPr sz="600" spc="-5" dirty="0">
                <a:latin typeface="Calibri"/>
                <a:cs typeface="Calibri"/>
              </a:rPr>
              <a:t>y	in</a:t>
            </a:r>
            <a:r>
              <a:rPr sz="600" spc="-10" dirty="0">
                <a:latin typeface="Calibri"/>
                <a:cs typeface="Calibri"/>
              </a:rPr>
              <a:t>t</a:t>
            </a:r>
            <a:r>
              <a:rPr sz="600" spc="-5" dirty="0">
                <a:latin typeface="Calibri"/>
                <a:cs typeface="Calibri"/>
              </a:rPr>
              <a:t>e</a:t>
            </a:r>
            <a:r>
              <a:rPr sz="600" dirty="0">
                <a:latin typeface="Calibri"/>
                <a:cs typeface="Calibri"/>
              </a:rPr>
              <a:t>g</a:t>
            </a:r>
            <a:r>
              <a:rPr sz="600" spc="-5" dirty="0">
                <a:latin typeface="Calibri"/>
                <a:cs typeface="Calibri"/>
              </a:rPr>
              <a:t>rid</a:t>
            </a:r>
            <a:r>
              <a:rPr sz="600" dirty="0">
                <a:latin typeface="Calibri"/>
                <a:cs typeface="Calibri"/>
              </a:rPr>
              <a:t>ad</a:t>
            </a:r>
            <a:r>
              <a:rPr sz="600" spc="-5" dirty="0">
                <a:latin typeface="Calibri"/>
                <a:cs typeface="Calibri"/>
              </a:rPr>
              <a:t> y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dirty="0">
                <a:latin typeface="Calibri"/>
                <a:cs typeface="Calibri"/>
              </a:rPr>
              <a:t>la </a:t>
            </a:r>
            <a:r>
              <a:rPr sz="600" spc="-5" dirty="0">
                <a:latin typeface="Calibri"/>
                <a:cs typeface="Calibri"/>
              </a:rPr>
              <a:t>de las de</a:t>
            </a:r>
            <a:r>
              <a:rPr sz="600" spc="-10" dirty="0">
                <a:latin typeface="Calibri"/>
                <a:cs typeface="Calibri"/>
              </a:rPr>
              <a:t>m</a:t>
            </a:r>
            <a:r>
              <a:rPr sz="600" dirty="0">
                <a:latin typeface="Calibri"/>
                <a:cs typeface="Calibri"/>
              </a:rPr>
              <a:t>ás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person</a:t>
            </a:r>
            <a:r>
              <a:rPr sz="600" dirty="0">
                <a:latin typeface="Calibri"/>
                <a:cs typeface="Calibri"/>
              </a:rPr>
              <a:t>as </a:t>
            </a:r>
            <a:r>
              <a:rPr sz="600" spc="-5" dirty="0">
                <a:latin typeface="Calibri"/>
                <a:cs typeface="Calibri"/>
              </a:rPr>
              <a:t>comun</a:t>
            </a:r>
            <a:r>
              <a:rPr sz="600" dirty="0">
                <a:latin typeface="Calibri"/>
                <a:cs typeface="Calibri"/>
              </a:rPr>
              <a:t>i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a</a:t>
            </a:r>
            <a:r>
              <a:rPr sz="600" spc="-5" dirty="0">
                <a:latin typeface="Calibri"/>
                <a:cs typeface="Calibri"/>
              </a:rPr>
              <a:t>d</a:t>
            </a:r>
            <a:r>
              <a:rPr sz="600" dirty="0">
                <a:latin typeface="Calibri"/>
                <a:cs typeface="Calibri"/>
              </a:rPr>
              <a:t>.</a:t>
            </a:r>
            <a:endParaRPr sz="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269</TotalTime>
  <Words>12095</Words>
  <Application>Microsoft Office PowerPoint</Application>
  <PresentationFormat>Personalizado</PresentationFormat>
  <Paragraphs>779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3" baseType="lpstr">
      <vt:lpstr>Arial</vt:lpstr>
      <vt:lpstr>Calibri</vt:lpstr>
      <vt:lpstr>Georgia</vt:lpstr>
      <vt:lpstr>Noto Sans</vt:lpstr>
      <vt:lpstr>Noto Sans Light</vt:lpstr>
      <vt:lpstr>Times New Roman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Cartilla Taller</dc:title>
  <dc:creator>Loth E. Hilario</dc:creator>
  <cp:lastModifiedBy>Rosaura Alicia Reyes Garcia</cp:lastModifiedBy>
  <cp:revision>23</cp:revision>
  <dcterms:created xsi:type="dcterms:W3CDTF">2025-08-25T08:35:44Z</dcterms:created>
  <dcterms:modified xsi:type="dcterms:W3CDTF">2025-10-29T15:34:39Z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2025-07-16T00:00:00Z</vt:filetime>
  </property>
  <property fmtid="{D5CDD505-2E9C-101B-9397-08002B2CF9AE}" pid="3" name="LastSaved">
    <vt:filetime>2025-08-25T00:00:00Z</vt:filetime>
  </property>
</Properties>
</file>